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4" r:id="rId5"/>
    <p:sldId id="261" r:id="rId6"/>
    <p:sldId id="260" r:id="rId7"/>
    <p:sldId id="262" r:id="rId8"/>
    <p:sldId id="269" r:id="rId9"/>
    <p:sldId id="268" r:id="rId10"/>
    <p:sldId id="263" r:id="rId11"/>
    <p:sldId id="259" r:id="rId12"/>
    <p:sldId id="265" r:id="rId13"/>
    <p:sldId id="270" r:id="rId14"/>
    <p:sldId id="274" r:id="rId15"/>
    <p:sldId id="266" r:id="rId16"/>
    <p:sldId id="267" r:id="rId17"/>
    <p:sldId id="271" r:id="rId18"/>
    <p:sldId id="272" r:id="rId19"/>
    <p:sldId id="275" r:id="rId20"/>
    <p:sldId id="273" r:id="rId21"/>
    <p:sldId id="2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6" d="100"/>
          <a:sy n="86" d="100"/>
        </p:scale>
        <p:origin x="51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DFDACE-37C9-4A94-805C-88F13A5745EB}"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6A31644E-E302-44EC-ACBC-6568EC3B864C}">
      <dgm:prSet phldrT="[Text]"/>
      <dgm:spPr/>
      <dgm:t>
        <a:bodyPr/>
        <a:lstStyle/>
        <a:p>
          <a:r>
            <a:rPr lang="en-US" dirty="0"/>
            <a:t>Explore</a:t>
          </a:r>
        </a:p>
      </dgm:t>
    </dgm:pt>
    <dgm:pt modelId="{32F1E881-9AD4-4388-8CF4-2A61EDFED113}" type="parTrans" cxnId="{888688C8-7206-44EE-B6B8-ABEC42624A99}">
      <dgm:prSet/>
      <dgm:spPr/>
      <dgm:t>
        <a:bodyPr/>
        <a:lstStyle/>
        <a:p>
          <a:endParaRPr lang="en-US"/>
        </a:p>
      </dgm:t>
    </dgm:pt>
    <dgm:pt modelId="{A8EB625D-721A-4F70-B2B5-57EA2C985AB0}" type="sibTrans" cxnId="{888688C8-7206-44EE-B6B8-ABEC42624A99}">
      <dgm:prSet/>
      <dgm:spPr/>
      <dgm:t>
        <a:bodyPr/>
        <a:lstStyle/>
        <a:p>
          <a:endParaRPr lang="en-US"/>
        </a:p>
      </dgm:t>
    </dgm:pt>
    <dgm:pt modelId="{7055177E-E40D-49DB-981F-72B7F1B04116}">
      <dgm:prSet phldrT="[Text]"/>
      <dgm:spPr/>
      <dgm:t>
        <a:bodyPr/>
        <a:lstStyle/>
        <a:p>
          <a:r>
            <a:rPr lang="en-US" dirty="0"/>
            <a:t>Reveal</a:t>
          </a:r>
        </a:p>
      </dgm:t>
    </dgm:pt>
    <dgm:pt modelId="{23FF0D60-CF6F-4F6C-8CDE-2673BA8E117A}" type="parTrans" cxnId="{DD7BD965-9309-4629-BBCA-6EDD1547C084}">
      <dgm:prSet/>
      <dgm:spPr/>
      <dgm:t>
        <a:bodyPr/>
        <a:lstStyle/>
        <a:p>
          <a:endParaRPr lang="en-US"/>
        </a:p>
      </dgm:t>
    </dgm:pt>
    <dgm:pt modelId="{44C600EF-3A63-432D-8613-6DED78AD0F96}" type="sibTrans" cxnId="{DD7BD965-9309-4629-BBCA-6EDD1547C084}">
      <dgm:prSet/>
      <dgm:spPr/>
      <dgm:t>
        <a:bodyPr/>
        <a:lstStyle/>
        <a:p>
          <a:endParaRPr lang="en-US"/>
        </a:p>
      </dgm:t>
    </dgm:pt>
    <dgm:pt modelId="{B7BC03D2-B381-464D-BED2-7B07050849EE}">
      <dgm:prSet phldrT="[Text]"/>
      <dgm:spPr/>
      <dgm:t>
        <a:bodyPr/>
        <a:lstStyle/>
        <a:p>
          <a:r>
            <a:rPr lang="en-US" dirty="0"/>
            <a:t>Respond</a:t>
          </a:r>
        </a:p>
      </dgm:t>
    </dgm:pt>
    <dgm:pt modelId="{C50D3CA7-E7DD-49C3-AACA-C095198E6100}" type="parTrans" cxnId="{83D0C748-468C-437C-8471-408405403E55}">
      <dgm:prSet/>
      <dgm:spPr/>
      <dgm:t>
        <a:bodyPr/>
        <a:lstStyle/>
        <a:p>
          <a:endParaRPr lang="en-US"/>
        </a:p>
      </dgm:t>
    </dgm:pt>
    <dgm:pt modelId="{7E8A1AAE-AD0D-40D0-BBF4-A14EB75C8FBB}" type="sibTrans" cxnId="{83D0C748-468C-437C-8471-408405403E55}">
      <dgm:prSet/>
      <dgm:spPr/>
      <dgm:t>
        <a:bodyPr/>
        <a:lstStyle/>
        <a:p>
          <a:endParaRPr lang="en-US"/>
        </a:p>
      </dgm:t>
    </dgm:pt>
    <dgm:pt modelId="{3EB5B6EB-34CA-4666-9C51-39EF73C4B4F8}" type="pres">
      <dgm:prSet presAssocID="{6EDFDACE-37C9-4A94-805C-88F13A5745EB}" presName="outerComposite" presStyleCnt="0">
        <dgm:presLayoutVars>
          <dgm:chMax val="5"/>
          <dgm:dir/>
          <dgm:resizeHandles val="exact"/>
        </dgm:presLayoutVars>
      </dgm:prSet>
      <dgm:spPr/>
    </dgm:pt>
    <dgm:pt modelId="{BACFAD3D-3532-4009-831F-CD81BB3B67EF}" type="pres">
      <dgm:prSet presAssocID="{6EDFDACE-37C9-4A94-805C-88F13A5745EB}" presName="dummyMaxCanvas" presStyleCnt="0">
        <dgm:presLayoutVars/>
      </dgm:prSet>
      <dgm:spPr/>
    </dgm:pt>
    <dgm:pt modelId="{09EC261C-7BC3-44E4-A7E6-912DBF9CF2F3}" type="pres">
      <dgm:prSet presAssocID="{6EDFDACE-37C9-4A94-805C-88F13A5745EB}" presName="ThreeNodes_1" presStyleLbl="node1" presStyleIdx="0" presStyleCnt="3" custLinFactNeighborX="1757" custLinFactNeighborY="-2830">
        <dgm:presLayoutVars>
          <dgm:bulletEnabled val="1"/>
        </dgm:presLayoutVars>
      </dgm:prSet>
      <dgm:spPr/>
    </dgm:pt>
    <dgm:pt modelId="{6C633653-666E-402A-B0B5-018BA0638980}" type="pres">
      <dgm:prSet presAssocID="{6EDFDACE-37C9-4A94-805C-88F13A5745EB}" presName="ThreeNodes_2" presStyleLbl="node1" presStyleIdx="1" presStyleCnt="3">
        <dgm:presLayoutVars>
          <dgm:bulletEnabled val="1"/>
        </dgm:presLayoutVars>
      </dgm:prSet>
      <dgm:spPr/>
    </dgm:pt>
    <dgm:pt modelId="{B4AD321D-43C0-4F3C-9A9A-6992F5EE43CB}" type="pres">
      <dgm:prSet presAssocID="{6EDFDACE-37C9-4A94-805C-88F13A5745EB}" presName="ThreeNodes_3" presStyleLbl="node1" presStyleIdx="2" presStyleCnt="3">
        <dgm:presLayoutVars>
          <dgm:bulletEnabled val="1"/>
        </dgm:presLayoutVars>
      </dgm:prSet>
      <dgm:spPr/>
    </dgm:pt>
    <dgm:pt modelId="{EA47C5A2-FDFA-4E18-91DC-50DA6C18E717}" type="pres">
      <dgm:prSet presAssocID="{6EDFDACE-37C9-4A94-805C-88F13A5745EB}" presName="ThreeConn_1-2" presStyleLbl="fgAccFollowNode1" presStyleIdx="0" presStyleCnt="2">
        <dgm:presLayoutVars>
          <dgm:bulletEnabled val="1"/>
        </dgm:presLayoutVars>
      </dgm:prSet>
      <dgm:spPr/>
    </dgm:pt>
    <dgm:pt modelId="{B6E72759-B343-4867-9EAE-EAC765E34B46}" type="pres">
      <dgm:prSet presAssocID="{6EDFDACE-37C9-4A94-805C-88F13A5745EB}" presName="ThreeConn_2-3" presStyleLbl="fgAccFollowNode1" presStyleIdx="1" presStyleCnt="2">
        <dgm:presLayoutVars>
          <dgm:bulletEnabled val="1"/>
        </dgm:presLayoutVars>
      </dgm:prSet>
      <dgm:spPr/>
    </dgm:pt>
    <dgm:pt modelId="{E60F03F5-6DE3-4464-82A9-E9DAED8415B9}" type="pres">
      <dgm:prSet presAssocID="{6EDFDACE-37C9-4A94-805C-88F13A5745EB}" presName="ThreeNodes_1_text" presStyleLbl="node1" presStyleIdx="2" presStyleCnt="3">
        <dgm:presLayoutVars>
          <dgm:bulletEnabled val="1"/>
        </dgm:presLayoutVars>
      </dgm:prSet>
      <dgm:spPr/>
    </dgm:pt>
    <dgm:pt modelId="{2376B67A-5CDC-4525-9CE0-23174BD6B10B}" type="pres">
      <dgm:prSet presAssocID="{6EDFDACE-37C9-4A94-805C-88F13A5745EB}" presName="ThreeNodes_2_text" presStyleLbl="node1" presStyleIdx="2" presStyleCnt="3">
        <dgm:presLayoutVars>
          <dgm:bulletEnabled val="1"/>
        </dgm:presLayoutVars>
      </dgm:prSet>
      <dgm:spPr/>
    </dgm:pt>
    <dgm:pt modelId="{08B92AA5-8C06-4C54-B2BB-EA1807753641}" type="pres">
      <dgm:prSet presAssocID="{6EDFDACE-37C9-4A94-805C-88F13A5745EB}" presName="ThreeNodes_3_text" presStyleLbl="node1" presStyleIdx="2" presStyleCnt="3">
        <dgm:presLayoutVars>
          <dgm:bulletEnabled val="1"/>
        </dgm:presLayoutVars>
      </dgm:prSet>
      <dgm:spPr/>
    </dgm:pt>
  </dgm:ptLst>
  <dgm:cxnLst>
    <dgm:cxn modelId="{4E415604-0060-4615-875B-3ABBE3E3F936}" type="presOf" srcId="{7055177E-E40D-49DB-981F-72B7F1B04116}" destId="{2376B67A-5CDC-4525-9CE0-23174BD6B10B}" srcOrd="1" destOrd="0" presId="urn:microsoft.com/office/officeart/2005/8/layout/vProcess5"/>
    <dgm:cxn modelId="{E02A9004-C789-42A0-B54E-B21DA115F780}" type="presOf" srcId="{B7BC03D2-B381-464D-BED2-7B07050849EE}" destId="{08B92AA5-8C06-4C54-B2BB-EA1807753641}" srcOrd="1" destOrd="0" presId="urn:microsoft.com/office/officeart/2005/8/layout/vProcess5"/>
    <dgm:cxn modelId="{D84B4630-47DC-4CE4-8CE8-712FCD8C7604}" type="presOf" srcId="{44C600EF-3A63-432D-8613-6DED78AD0F96}" destId="{B6E72759-B343-4867-9EAE-EAC765E34B46}" srcOrd="0" destOrd="0" presId="urn:microsoft.com/office/officeart/2005/8/layout/vProcess5"/>
    <dgm:cxn modelId="{DD7BD965-9309-4629-BBCA-6EDD1547C084}" srcId="{6EDFDACE-37C9-4A94-805C-88F13A5745EB}" destId="{7055177E-E40D-49DB-981F-72B7F1B04116}" srcOrd="1" destOrd="0" parTransId="{23FF0D60-CF6F-4F6C-8CDE-2673BA8E117A}" sibTransId="{44C600EF-3A63-432D-8613-6DED78AD0F96}"/>
    <dgm:cxn modelId="{83D0C748-468C-437C-8471-408405403E55}" srcId="{6EDFDACE-37C9-4A94-805C-88F13A5745EB}" destId="{B7BC03D2-B381-464D-BED2-7B07050849EE}" srcOrd="2" destOrd="0" parTransId="{C50D3CA7-E7DD-49C3-AACA-C095198E6100}" sibTransId="{7E8A1AAE-AD0D-40D0-BBF4-A14EB75C8FBB}"/>
    <dgm:cxn modelId="{D4665A53-27E6-47AF-B9C5-6A9721856755}" type="presOf" srcId="{7055177E-E40D-49DB-981F-72B7F1B04116}" destId="{6C633653-666E-402A-B0B5-018BA0638980}" srcOrd="0" destOrd="0" presId="urn:microsoft.com/office/officeart/2005/8/layout/vProcess5"/>
    <dgm:cxn modelId="{2880957A-220E-4CAE-9CB9-5A7B89574ABA}" type="presOf" srcId="{6A31644E-E302-44EC-ACBC-6568EC3B864C}" destId="{09EC261C-7BC3-44E4-A7E6-912DBF9CF2F3}" srcOrd="0" destOrd="0" presId="urn:microsoft.com/office/officeart/2005/8/layout/vProcess5"/>
    <dgm:cxn modelId="{B9C6F89F-620B-47F3-A263-A92908A5E832}" type="presOf" srcId="{A8EB625D-721A-4F70-B2B5-57EA2C985AB0}" destId="{EA47C5A2-FDFA-4E18-91DC-50DA6C18E717}" srcOrd="0" destOrd="0" presId="urn:microsoft.com/office/officeart/2005/8/layout/vProcess5"/>
    <dgm:cxn modelId="{0A7CC8AD-A57A-456C-BFC5-BE9DB34209AF}" type="presOf" srcId="{B7BC03D2-B381-464D-BED2-7B07050849EE}" destId="{B4AD321D-43C0-4F3C-9A9A-6992F5EE43CB}" srcOrd="0" destOrd="0" presId="urn:microsoft.com/office/officeart/2005/8/layout/vProcess5"/>
    <dgm:cxn modelId="{33CD1DC0-1A36-4F65-97A9-F3FC1B54D840}" type="presOf" srcId="{6EDFDACE-37C9-4A94-805C-88F13A5745EB}" destId="{3EB5B6EB-34CA-4666-9C51-39EF73C4B4F8}" srcOrd="0" destOrd="0" presId="urn:microsoft.com/office/officeart/2005/8/layout/vProcess5"/>
    <dgm:cxn modelId="{888688C8-7206-44EE-B6B8-ABEC42624A99}" srcId="{6EDFDACE-37C9-4A94-805C-88F13A5745EB}" destId="{6A31644E-E302-44EC-ACBC-6568EC3B864C}" srcOrd="0" destOrd="0" parTransId="{32F1E881-9AD4-4388-8CF4-2A61EDFED113}" sibTransId="{A8EB625D-721A-4F70-B2B5-57EA2C985AB0}"/>
    <dgm:cxn modelId="{54C345DB-EB1F-4DDB-99F9-3B43E7E11E01}" type="presOf" srcId="{6A31644E-E302-44EC-ACBC-6568EC3B864C}" destId="{E60F03F5-6DE3-4464-82A9-E9DAED8415B9}" srcOrd="1" destOrd="0" presId="urn:microsoft.com/office/officeart/2005/8/layout/vProcess5"/>
    <dgm:cxn modelId="{7B1C61D2-9ADB-49EC-AB44-E10ED7F3AC07}" type="presParOf" srcId="{3EB5B6EB-34CA-4666-9C51-39EF73C4B4F8}" destId="{BACFAD3D-3532-4009-831F-CD81BB3B67EF}" srcOrd="0" destOrd="0" presId="urn:microsoft.com/office/officeart/2005/8/layout/vProcess5"/>
    <dgm:cxn modelId="{F9721D1A-C8EC-45F3-B50A-2A994936762D}" type="presParOf" srcId="{3EB5B6EB-34CA-4666-9C51-39EF73C4B4F8}" destId="{09EC261C-7BC3-44E4-A7E6-912DBF9CF2F3}" srcOrd="1" destOrd="0" presId="urn:microsoft.com/office/officeart/2005/8/layout/vProcess5"/>
    <dgm:cxn modelId="{869C276A-6E79-4498-BF50-E8482D4F545D}" type="presParOf" srcId="{3EB5B6EB-34CA-4666-9C51-39EF73C4B4F8}" destId="{6C633653-666E-402A-B0B5-018BA0638980}" srcOrd="2" destOrd="0" presId="urn:microsoft.com/office/officeart/2005/8/layout/vProcess5"/>
    <dgm:cxn modelId="{091AB93D-F7E2-40F9-BA0C-8F88EFC51C23}" type="presParOf" srcId="{3EB5B6EB-34CA-4666-9C51-39EF73C4B4F8}" destId="{B4AD321D-43C0-4F3C-9A9A-6992F5EE43CB}" srcOrd="3" destOrd="0" presId="urn:microsoft.com/office/officeart/2005/8/layout/vProcess5"/>
    <dgm:cxn modelId="{E44CFAC9-49C5-427B-8F99-0DEE77825E0F}" type="presParOf" srcId="{3EB5B6EB-34CA-4666-9C51-39EF73C4B4F8}" destId="{EA47C5A2-FDFA-4E18-91DC-50DA6C18E717}" srcOrd="4" destOrd="0" presId="urn:microsoft.com/office/officeart/2005/8/layout/vProcess5"/>
    <dgm:cxn modelId="{63FDF7D3-4209-43FE-A908-DAE8E026E549}" type="presParOf" srcId="{3EB5B6EB-34CA-4666-9C51-39EF73C4B4F8}" destId="{B6E72759-B343-4867-9EAE-EAC765E34B46}" srcOrd="5" destOrd="0" presId="urn:microsoft.com/office/officeart/2005/8/layout/vProcess5"/>
    <dgm:cxn modelId="{A38F8B7E-6CE4-42CF-BBB3-A93CFCA462B2}" type="presParOf" srcId="{3EB5B6EB-34CA-4666-9C51-39EF73C4B4F8}" destId="{E60F03F5-6DE3-4464-82A9-E9DAED8415B9}" srcOrd="6" destOrd="0" presId="urn:microsoft.com/office/officeart/2005/8/layout/vProcess5"/>
    <dgm:cxn modelId="{9300B3A9-94D5-4142-8B5E-DCB7671B9837}" type="presParOf" srcId="{3EB5B6EB-34CA-4666-9C51-39EF73C4B4F8}" destId="{2376B67A-5CDC-4525-9CE0-23174BD6B10B}" srcOrd="7" destOrd="0" presId="urn:microsoft.com/office/officeart/2005/8/layout/vProcess5"/>
    <dgm:cxn modelId="{623FC8D4-667D-4369-BF69-2AE8F241D462}" type="presParOf" srcId="{3EB5B6EB-34CA-4666-9C51-39EF73C4B4F8}" destId="{08B92AA5-8C06-4C54-B2BB-EA1807753641}" srcOrd="8"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EDFDACE-37C9-4A94-805C-88F13A5745EB}"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6A31644E-E302-44EC-ACBC-6568EC3B864C}">
      <dgm:prSet phldrT="[Text]"/>
      <dgm:spPr/>
      <dgm:t>
        <a:bodyPr/>
        <a:lstStyle/>
        <a:p>
          <a:r>
            <a:rPr lang="en-US" dirty="0"/>
            <a:t>Explore - How and why people gather together.</a:t>
          </a:r>
        </a:p>
      </dgm:t>
    </dgm:pt>
    <dgm:pt modelId="{32F1E881-9AD4-4388-8CF4-2A61EDFED113}" type="parTrans" cxnId="{888688C8-7206-44EE-B6B8-ABEC42624A99}">
      <dgm:prSet/>
      <dgm:spPr/>
      <dgm:t>
        <a:bodyPr/>
        <a:lstStyle/>
        <a:p>
          <a:endParaRPr lang="en-US"/>
        </a:p>
      </dgm:t>
    </dgm:pt>
    <dgm:pt modelId="{A8EB625D-721A-4F70-B2B5-57EA2C985AB0}" type="sibTrans" cxnId="{888688C8-7206-44EE-B6B8-ABEC42624A99}">
      <dgm:prSet/>
      <dgm:spPr/>
      <dgm:t>
        <a:bodyPr/>
        <a:lstStyle/>
        <a:p>
          <a:endParaRPr lang="en-US"/>
        </a:p>
      </dgm:t>
    </dgm:pt>
    <dgm:pt modelId="{7055177E-E40D-49DB-981F-72B7F1B04116}">
      <dgm:prSet phldrT="[Text]"/>
      <dgm:spPr/>
      <dgm:t>
        <a:bodyPr/>
        <a:lstStyle/>
        <a:p>
          <a:r>
            <a:rPr lang="en-US" dirty="0"/>
            <a:t>Reveal - </a:t>
          </a:r>
          <a:r>
            <a:rPr lang="en-GB" dirty="0"/>
            <a:t>The joy of gathering together to celebrate at Mass.</a:t>
          </a:r>
          <a:endParaRPr lang="en-US" dirty="0"/>
        </a:p>
      </dgm:t>
    </dgm:pt>
    <dgm:pt modelId="{23FF0D60-CF6F-4F6C-8CDE-2673BA8E117A}" type="parTrans" cxnId="{DD7BD965-9309-4629-BBCA-6EDD1547C084}">
      <dgm:prSet/>
      <dgm:spPr/>
      <dgm:t>
        <a:bodyPr/>
        <a:lstStyle/>
        <a:p>
          <a:endParaRPr lang="en-US"/>
        </a:p>
      </dgm:t>
    </dgm:pt>
    <dgm:pt modelId="{44C600EF-3A63-432D-8613-6DED78AD0F96}" type="sibTrans" cxnId="{DD7BD965-9309-4629-BBCA-6EDD1547C084}">
      <dgm:prSet/>
      <dgm:spPr/>
      <dgm:t>
        <a:bodyPr/>
        <a:lstStyle/>
        <a:p>
          <a:endParaRPr lang="en-US"/>
        </a:p>
      </dgm:t>
    </dgm:pt>
    <dgm:pt modelId="{B7BC03D2-B381-464D-BED2-7B07050849EE}">
      <dgm:prSet phldrT="[Text]"/>
      <dgm:spPr/>
      <dgm:t>
        <a:bodyPr/>
        <a:lstStyle/>
        <a:p>
          <a:r>
            <a:rPr lang="en-US" dirty="0"/>
            <a:t>Respond - </a:t>
          </a:r>
          <a:r>
            <a:rPr lang="en-GB" dirty="0"/>
            <a:t>Remembering, celebrating and responding to how and why people gather together and the joy of gathering together to celebrate at Mass.</a:t>
          </a:r>
          <a:endParaRPr lang="en-US" dirty="0"/>
        </a:p>
      </dgm:t>
    </dgm:pt>
    <dgm:pt modelId="{C50D3CA7-E7DD-49C3-AACA-C095198E6100}" type="parTrans" cxnId="{83D0C748-468C-437C-8471-408405403E55}">
      <dgm:prSet/>
      <dgm:spPr/>
      <dgm:t>
        <a:bodyPr/>
        <a:lstStyle/>
        <a:p>
          <a:endParaRPr lang="en-US"/>
        </a:p>
      </dgm:t>
    </dgm:pt>
    <dgm:pt modelId="{7E8A1AAE-AD0D-40D0-BBF4-A14EB75C8FBB}" type="sibTrans" cxnId="{83D0C748-468C-437C-8471-408405403E55}">
      <dgm:prSet/>
      <dgm:spPr/>
      <dgm:t>
        <a:bodyPr/>
        <a:lstStyle/>
        <a:p>
          <a:endParaRPr lang="en-US"/>
        </a:p>
      </dgm:t>
    </dgm:pt>
    <dgm:pt modelId="{3EB5B6EB-34CA-4666-9C51-39EF73C4B4F8}" type="pres">
      <dgm:prSet presAssocID="{6EDFDACE-37C9-4A94-805C-88F13A5745EB}" presName="outerComposite" presStyleCnt="0">
        <dgm:presLayoutVars>
          <dgm:chMax val="5"/>
          <dgm:dir/>
          <dgm:resizeHandles val="exact"/>
        </dgm:presLayoutVars>
      </dgm:prSet>
      <dgm:spPr/>
    </dgm:pt>
    <dgm:pt modelId="{BACFAD3D-3532-4009-831F-CD81BB3B67EF}" type="pres">
      <dgm:prSet presAssocID="{6EDFDACE-37C9-4A94-805C-88F13A5745EB}" presName="dummyMaxCanvas" presStyleCnt="0">
        <dgm:presLayoutVars/>
      </dgm:prSet>
      <dgm:spPr/>
    </dgm:pt>
    <dgm:pt modelId="{09EC261C-7BC3-44E4-A7E6-912DBF9CF2F3}" type="pres">
      <dgm:prSet presAssocID="{6EDFDACE-37C9-4A94-805C-88F13A5745EB}" presName="ThreeNodes_1" presStyleLbl="node1" presStyleIdx="0" presStyleCnt="3" custLinFactNeighborX="1757" custLinFactNeighborY="-2830">
        <dgm:presLayoutVars>
          <dgm:bulletEnabled val="1"/>
        </dgm:presLayoutVars>
      </dgm:prSet>
      <dgm:spPr/>
    </dgm:pt>
    <dgm:pt modelId="{6C633653-666E-402A-B0B5-018BA0638980}" type="pres">
      <dgm:prSet presAssocID="{6EDFDACE-37C9-4A94-805C-88F13A5745EB}" presName="ThreeNodes_2" presStyleLbl="node1" presStyleIdx="1" presStyleCnt="3">
        <dgm:presLayoutVars>
          <dgm:bulletEnabled val="1"/>
        </dgm:presLayoutVars>
      </dgm:prSet>
      <dgm:spPr/>
    </dgm:pt>
    <dgm:pt modelId="{B4AD321D-43C0-4F3C-9A9A-6992F5EE43CB}" type="pres">
      <dgm:prSet presAssocID="{6EDFDACE-37C9-4A94-805C-88F13A5745EB}" presName="ThreeNodes_3" presStyleLbl="node1" presStyleIdx="2" presStyleCnt="3">
        <dgm:presLayoutVars>
          <dgm:bulletEnabled val="1"/>
        </dgm:presLayoutVars>
      </dgm:prSet>
      <dgm:spPr/>
    </dgm:pt>
    <dgm:pt modelId="{EA47C5A2-FDFA-4E18-91DC-50DA6C18E717}" type="pres">
      <dgm:prSet presAssocID="{6EDFDACE-37C9-4A94-805C-88F13A5745EB}" presName="ThreeConn_1-2" presStyleLbl="fgAccFollowNode1" presStyleIdx="0" presStyleCnt="2">
        <dgm:presLayoutVars>
          <dgm:bulletEnabled val="1"/>
        </dgm:presLayoutVars>
      </dgm:prSet>
      <dgm:spPr/>
    </dgm:pt>
    <dgm:pt modelId="{B6E72759-B343-4867-9EAE-EAC765E34B46}" type="pres">
      <dgm:prSet presAssocID="{6EDFDACE-37C9-4A94-805C-88F13A5745EB}" presName="ThreeConn_2-3" presStyleLbl="fgAccFollowNode1" presStyleIdx="1" presStyleCnt="2">
        <dgm:presLayoutVars>
          <dgm:bulletEnabled val="1"/>
        </dgm:presLayoutVars>
      </dgm:prSet>
      <dgm:spPr/>
    </dgm:pt>
    <dgm:pt modelId="{E60F03F5-6DE3-4464-82A9-E9DAED8415B9}" type="pres">
      <dgm:prSet presAssocID="{6EDFDACE-37C9-4A94-805C-88F13A5745EB}" presName="ThreeNodes_1_text" presStyleLbl="node1" presStyleIdx="2" presStyleCnt="3">
        <dgm:presLayoutVars>
          <dgm:bulletEnabled val="1"/>
        </dgm:presLayoutVars>
      </dgm:prSet>
      <dgm:spPr/>
    </dgm:pt>
    <dgm:pt modelId="{2376B67A-5CDC-4525-9CE0-23174BD6B10B}" type="pres">
      <dgm:prSet presAssocID="{6EDFDACE-37C9-4A94-805C-88F13A5745EB}" presName="ThreeNodes_2_text" presStyleLbl="node1" presStyleIdx="2" presStyleCnt="3">
        <dgm:presLayoutVars>
          <dgm:bulletEnabled val="1"/>
        </dgm:presLayoutVars>
      </dgm:prSet>
      <dgm:spPr/>
    </dgm:pt>
    <dgm:pt modelId="{08B92AA5-8C06-4C54-B2BB-EA1807753641}" type="pres">
      <dgm:prSet presAssocID="{6EDFDACE-37C9-4A94-805C-88F13A5745EB}" presName="ThreeNodes_3_text" presStyleLbl="node1" presStyleIdx="2" presStyleCnt="3">
        <dgm:presLayoutVars>
          <dgm:bulletEnabled val="1"/>
        </dgm:presLayoutVars>
      </dgm:prSet>
      <dgm:spPr/>
    </dgm:pt>
  </dgm:ptLst>
  <dgm:cxnLst>
    <dgm:cxn modelId="{A65F6706-EC25-4F29-AAD8-4ED8166DD8B6}" type="presOf" srcId="{A8EB625D-721A-4F70-B2B5-57EA2C985AB0}" destId="{EA47C5A2-FDFA-4E18-91DC-50DA6C18E717}" srcOrd="0" destOrd="0" presId="urn:microsoft.com/office/officeart/2005/8/layout/vProcess5"/>
    <dgm:cxn modelId="{3A70022C-E627-4051-B3E8-FD4F02C97488}" type="presOf" srcId="{7055177E-E40D-49DB-981F-72B7F1B04116}" destId="{6C633653-666E-402A-B0B5-018BA0638980}" srcOrd="0" destOrd="0" presId="urn:microsoft.com/office/officeart/2005/8/layout/vProcess5"/>
    <dgm:cxn modelId="{320F6D5F-EE8C-4B58-9DBB-943204971C63}" type="presOf" srcId="{6A31644E-E302-44EC-ACBC-6568EC3B864C}" destId="{09EC261C-7BC3-44E4-A7E6-912DBF9CF2F3}" srcOrd="0" destOrd="0" presId="urn:microsoft.com/office/officeart/2005/8/layout/vProcess5"/>
    <dgm:cxn modelId="{6AD3C660-EEC6-4698-9360-98AB41F72B90}" type="presOf" srcId="{B7BC03D2-B381-464D-BED2-7B07050849EE}" destId="{08B92AA5-8C06-4C54-B2BB-EA1807753641}" srcOrd="1" destOrd="0" presId="urn:microsoft.com/office/officeart/2005/8/layout/vProcess5"/>
    <dgm:cxn modelId="{DD7BD965-9309-4629-BBCA-6EDD1547C084}" srcId="{6EDFDACE-37C9-4A94-805C-88F13A5745EB}" destId="{7055177E-E40D-49DB-981F-72B7F1B04116}" srcOrd="1" destOrd="0" parTransId="{23FF0D60-CF6F-4F6C-8CDE-2673BA8E117A}" sibTransId="{44C600EF-3A63-432D-8613-6DED78AD0F96}"/>
    <dgm:cxn modelId="{83D0C748-468C-437C-8471-408405403E55}" srcId="{6EDFDACE-37C9-4A94-805C-88F13A5745EB}" destId="{B7BC03D2-B381-464D-BED2-7B07050849EE}" srcOrd="2" destOrd="0" parTransId="{C50D3CA7-E7DD-49C3-AACA-C095198E6100}" sibTransId="{7E8A1AAE-AD0D-40D0-BBF4-A14EB75C8FBB}"/>
    <dgm:cxn modelId="{6BAEC16A-CA4F-48CA-AC10-743AF2BC427C}" type="presOf" srcId="{6A31644E-E302-44EC-ACBC-6568EC3B864C}" destId="{E60F03F5-6DE3-4464-82A9-E9DAED8415B9}" srcOrd="1" destOrd="0" presId="urn:microsoft.com/office/officeart/2005/8/layout/vProcess5"/>
    <dgm:cxn modelId="{467D6790-8014-449F-B3D9-74F4429A95F5}" type="presOf" srcId="{B7BC03D2-B381-464D-BED2-7B07050849EE}" destId="{B4AD321D-43C0-4F3C-9A9A-6992F5EE43CB}" srcOrd="0" destOrd="0" presId="urn:microsoft.com/office/officeart/2005/8/layout/vProcess5"/>
    <dgm:cxn modelId="{81CBA7B4-314E-452C-AD9E-C12D1FAC9B5C}" type="presOf" srcId="{7055177E-E40D-49DB-981F-72B7F1B04116}" destId="{2376B67A-5CDC-4525-9CE0-23174BD6B10B}" srcOrd="1" destOrd="0" presId="urn:microsoft.com/office/officeart/2005/8/layout/vProcess5"/>
    <dgm:cxn modelId="{33CD1DC0-1A36-4F65-97A9-F3FC1B54D840}" type="presOf" srcId="{6EDFDACE-37C9-4A94-805C-88F13A5745EB}" destId="{3EB5B6EB-34CA-4666-9C51-39EF73C4B4F8}" srcOrd="0" destOrd="0" presId="urn:microsoft.com/office/officeart/2005/8/layout/vProcess5"/>
    <dgm:cxn modelId="{888688C8-7206-44EE-B6B8-ABEC42624A99}" srcId="{6EDFDACE-37C9-4A94-805C-88F13A5745EB}" destId="{6A31644E-E302-44EC-ACBC-6568EC3B864C}" srcOrd="0" destOrd="0" parTransId="{32F1E881-9AD4-4388-8CF4-2A61EDFED113}" sibTransId="{A8EB625D-721A-4F70-B2B5-57EA2C985AB0}"/>
    <dgm:cxn modelId="{C42A76D6-E84F-4B8A-BB63-7E8C9CE257AA}" type="presOf" srcId="{44C600EF-3A63-432D-8613-6DED78AD0F96}" destId="{B6E72759-B343-4867-9EAE-EAC765E34B46}" srcOrd="0" destOrd="0" presId="urn:microsoft.com/office/officeart/2005/8/layout/vProcess5"/>
    <dgm:cxn modelId="{7B1C61D2-9ADB-49EC-AB44-E10ED7F3AC07}" type="presParOf" srcId="{3EB5B6EB-34CA-4666-9C51-39EF73C4B4F8}" destId="{BACFAD3D-3532-4009-831F-CD81BB3B67EF}" srcOrd="0" destOrd="0" presId="urn:microsoft.com/office/officeart/2005/8/layout/vProcess5"/>
    <dgm:cxn modelId="{33D156E4-4ADC-47A4-81A5-B884618EF86A}" type="presParOf" srcId="{3EB5B6EB-34CA-4666-9C51-39EF73C4B4F8}" destId="{09EC261C-7BC3-44E4-A7E6-912DBF9CF2F3}" srcOrd="1" destOrd="0" presId="urn:microsoft.com/office/officeart/2005/8/layout/vProcess5"/>
    <dgm:cxn modelId="{8A6C5075-2BC3-4F2E-A3C8-3867972FDF1D}" type="presParOf" srcId="{3EB5B6EB-34CA-4666-9C51-39EF73C4B4F8}" destId="{6C633653-666E-402A-B0B5-018BA0638980}" srcOrd="2" destOrd="0" presId="urn:microsoft.com/office/officeart/2005/8/layout/vProcess5"/>
    <dgm:cxn modelId="{9930A392-39B3-4099-A671-073423C2259E}" type="presParOf" srcId="{3EB5B6EB-34CA-4666-9C51-39EF73C4B4F8}" destId="{B4AD321D-43C0-4F3C-9A9A-6992F5EE43CB}" srcOrd="3" destOrd="0" presId="urn:microsoft.com/office/officeart/2005/8/layout/vProcess5"/>
    <dgm:cxn modelId="{EC8CB7AF-4E0C-4DEA-9783-68EE485E4F49}" type="presParOf" srcId="{3EB5B6EB-34CA-4666-9C51-39EF73C4B4F8}" destId="{EA47C5A2-FDFA-4E18-91DC-50DA6C18E717}" srcOrd="4" destOrd="0" presId="urn:microsoft.com/office/officeart/2005/8/layout/vProcess5"/>
    <dgm:cxn modelId="{31A35355-24EB-481A-BA4E-BFC8EC98E091}" type="presParOf" srcId="{3EB5B6EB-34CA-4666-9C51-39EF73C4B4F8}" destId="{B6E72759-B343-4867-9EAE-EAC765E34B46}" srcOrd="5" destOrd="0" presId="urn:microsoft.com/office/officeart/2005/8/layout/vProcess5"/>
    <dgm:cxn modelId="{E8EF7BF4-C8A4-46CA-A338-3B1D862FCD03}" type="presParOf" srcId="{3EB5B6EB-34CA-4666-9C51-39EF73C4B4F8}" destId="{E60F03F5-6DE3-4464-82A9-E9DAED8415B9}" srcOrd="6" destOrd="0" presId="urn:microsoft.com/office/officeart/2005/8/layout/vProcess5"/>
    <dgm:cxn modelId="{EFD00AA3-EBBF-43A6-BE9C-1069FA897B56}" type="presParOf" srcId="{3EB5B6EB-34CA-4666-9C51-39EF73C4B4F8}" destId="{2376B67A-5CDC-4525-9CE0-23174BD6B10B}" srcOrd="7" destOrd="0" presId="urn:microsoft.com/office/officeart/2005/8/layout/vProcess5"/>
    <dgm:cxn modelId="{8EF21131-9941-4FE4-BA94-53A048F8C57F}" type="presParOf" srcId="{3EB5B6EB-34CA-4666-9C51-39EF73C4B4F8}" destId="{08B92AA5-8C06-4C54-B2BB-EA1807753641}" srcOrd="8"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EDFDACE-37C9-4A94-805C-88F13A5745EB}"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6A31644E-E302-44EC-ACBC-6568EC3B864C}">
      <dgm:prSet phldrT="[Text]"/>
      <dgm:spPr/>
      <dgm:t>
        <a:bodyPr/>
        <a:lstStyle/>
        <a:p>
          <a:r>
            <a:rPr lang="en-US" dirty="0"/>
            <a:t>Explore - </a:t>
          </a:r>
          <a:r>
            <a:rPr lang="en-GB" dirty="0"/>
            <a:t>Families and groups share special meals.</a:t>
          </a:r>
          <a:endParaRPr lang="en-US" dirty="0"/>
        </a:p>
      </dgm:t>
    </dgm:pt>
    <dgm:pt modelId="{32F1E881-9AD4-4388-8CF4-2A61EDFED113}" type="parTrans" cxnId="{888688C8-7206-44EE-B6B8-ABEC42624A99}">
      <dgm:prSet/>
      <dgm:spPr/>
      <dgm:t>
        <a:bodyPr/>
        <a:lstStyle/>
        <a:p>
          <a:endParaRPr lang="en-US"/>
        </a:p>
      </dgm:t>
    </dgm:pt>
    <dgm:pt modelId="{A8EB625D-721A-4F70-B2B5-57EA2C985AB0}" type="sibTrans" cxnId="{888688C8-7206-44EE-B6B8-ABEC42624A99}">
      <dgm:prSet/>
      <dgm:spPr/>
      <dgm:t>
        <a:bodyPr/>
        <a:lstStyle/>
        <a:p>
          <a:endParaRPr lang="en-US"/>
        </a:p>
      </dgm:t>
    </dgm:pt>
    <dgm:pt modelId="{7055177E-E40D-49DB-981F-72B7F1B04116}">
      <dgm:prSet phldrT="[Text]"/>
      <dgm:spPr/>
      <dgm:t>
        <a:bodyPr/>
        <a:lstStyle/>
        <a:p>
          <a:r>
            <a:rPr lang="en-US" dirty="0"/>
            <a:t>Reveal - </a:t>
          </a:r>
          <a:r>
            <a:rPr lang="en-GB" dirty="0"/>
            <a:t>Mass as Jesus’ special meal.</a:t>
          </a:r>
          <a:endParaRPr lang="en-US" dirty="0"/>
        </a:p>
      </dgm:t>
    </dgm:pt>
    <dgm:pt modelId="{23FF0D60-CF6F-4F6C-8CDE-2673BA8E117A}" type="parTrans" cxnId="{DD7BD965-9309-4629-BBCA-6EDD1547C084}">
      <dgm:prSet/>
      <dgm:spPr/>
      <dgm:t>
        <a:bodyPr/>
        <a:lstStyle/>
        <a:p>
          <a:endParaRPr lang="en-US"/>
        </a:p>
      </dgm:t>
    </dgm:pt>
    <dgm:pt modelId="{44C600EF-3A63-432D-8613-6DED78AD0F96}" type="sibTrans" cxnId="{DD7BD965-9309-4629-BBCA-6EDD1547C084}">
      <dgm:prSet/>
      <dgm:spPr/>
      <dgm:t>
        <a:bodyPr/>
        <a:lstStyle/>
        <a:p>
          <a:endParaRPr lang="en-US"/>
        </a:p>
      </dgm:t>
    </dgm:pt>
    <dgm:pt modelId="{B7BC03D2-B381-464D-BED2-7B07050849EE}">
      <dgm:prSet phldrT="[Text]"/>
      <dgm:spPr/>
      <dgm:t>
        <a:bodyPr/>
        <a:lstStyle/>
        <a:p>
          <a:r>
            <a:rPr lang="en-US" dirty="0"/>
            <a:t>Respond - </a:t>
          </a:r>
          <a:r>
            <a:rPr lang="en-GB" dirty="0"/>
            <a:t>Remembering, celebrating and responding to families and groups share special meals and Mass as Jesus’ special meal.</a:t>
          </a:r>
          <a:endParaRPr lang="en-US" dirty="0"/>
        </a:p>
      </dgm:t>
    </dgm:pt>
    <dgm:pt modelId="{C50D3CA7-E7DD-49C3-AACA-C095198E6100}" type="parTrans" cxnId="{83D0C748-468C-437C-8471-408405403E55}">
      <dgm:prSet/>
      <dgm:spPr/>
      <dgm:t>
        <a:bodyPr/>
        <a:lstStyle/>
        <a:p>
          <a:endParaRPr lang="en-US"/>
        </a:p>
      </dgm:t>
    </dgm:pt>
    <dgm:pt modelId="{7E8A1AAE-AD0D-40D0-BBF4-A14EB75C8FBB}" type="sibTrans" cxnId="{83D0C748-468C-437C-8471-408405403E55}">
      <dgm:prSet/>
      <dgm:spPr/>
      <dgm:t>
        <a:bodyPr/>
        <a:lstStyle/>
        <a:p>
          <a:endParaRPr lang="en-US"/>
        </a:p>
      </dgm:t>
    </dgm:pt>
    <dgm:pt modelId="{3EB5B6EB-34CA-4666-9C51-39EF73C4B4F8}" type="pres">
      <dgm:prSet presAssocID="{6EDFDACE-37C9-4A94-805C-88F13A5745EB}" presName="outerComposite" presStyleCnt="0">
        <dgm:presLayoutVars>
          <dgm:chMax val="5"/>
          <dgm:dir/>
          <dgm:resizeHandles val="exact"/>
        </dgm:presLayoutVars>
      </dgm:prSet>
      <dgm:spPr/>
    </dgm:pt>
    <dgm:pt modelId="{BACFAD3D-3532-4009-831F-CD81BB3B67EF}" type="pres">
      <dgm:prSet presAssocID="{6EDFDACE-37C9-4A94-805C-88F13A5745EB}" presName="dummyMaxCanvas" presStyleCnt="0">
        <dgm:presLayoutVars/>
      </dgm:prSet>
      <dgm:spPr/>
    </dgm:pt>
    <dgm:pt modelId="{09EC261C-7BC3-44E4-A7E6-912DBF9CF2F3}" type="pres">
      <dgm:prSet presAssocID="{6EDFDACE-37C9-4A94-805C-88F13A5745EB}" presName="ThreeNodes_1" presStyleLbl="node1" presStyleIdx="0" presStyleCnt="3" custLinFactNeighborX="1757" custLinFactNeighborY="-2830">
        <dgm:presLayoutVars>
          <dgm:bulletEnabled val="1"/>
        </dgm:presLayoutVars>
      </dgm:prSet>
      <dgm:spPr/>
    </dgm:pt>
    <dgm:pt modelId="{6C633653-666E-402A-B0B5-018BA0638980}" type="pres">
      <dgm:prSet presAssocID="{6EDFDACE-37C9-4A94-805C-88F13A5745EB}" presName="ThreeNodes_2" presStyleLbl="node1" presStyleIdx="1" presStyleCnt="3">
        <dgm:presLayoutVars>
          <dgm:bulletEnabled val="1"/>
        </dgm:presLayoutVars>
      </dgm:prSet>
      <dgm:spPr/>
    </dgm:pt>
    <dgm:pt modelId="{B4AD321D-43C0-4F3C-9A9A-6992F5EE43CB}" type="pres">
      <dgm:prSet presAssocID="{6EDFDACE-37C9-4A94-805C-88F13A5745EB}" presName="ThreeNodes_3" presStyleLbl="node1" presStyleIdx="2" presStyleCnt="3">
        <dgm:presLayoutVars>
          <dgm:bulletEnabled val="1"/>
        </dgm:presLayoutVars>
      </dgm:prSet>
      <dgm:spPr/>
    </dgm:pt>
    <dgm:pt modelId="{EA47C5A2-FDFA-4E18-91DC-50DA6C18E717}" type="pres">
      <dgm:prSet presAssocID="{6EDFDACE-37C9-4A94-805C-88F13A5745EB}" presName="ThreeConn_1-2" presStyleLbl="fgAccFollowNode1" presStyleIdx="0" presStyleCnt="2">
        <dgm:presLayoutVars>
          <dgm:bulletEnabled val="1"/>
        </dgm:presLayoutVars>
      </dgm:prSet>
      <dgm:spPr/>
    </dgm:pt>
    <dgm:pt modelId="{B6E72759-B343-4867-9EAE-EAC765E34B46}" type="pres">
      <dgm:prSet presAssocID="{6EDFDACE-37C9-4A94-805C-88F13A5745EB}" presName="ThreeConn_2-3" presStyleLbl="fgAccFollowNode1" presStyleIdx="1" presStyleCnt="2">
        <dgm:presLayoutVars>
          <dgm:bulletEnabled val="1"/>
        </dgm:presLayoutVars>
      </dgm:prSet>
      <dgm:spPr/>
    </dgm:pt>
    <dgm:pt modelId="{E60F03F5-6DE3-4464-82A9-E9DAED8415B9}" type="pres">
      <dgm:prSet presAssocID="{6EDFDACE-37C9-4A94-805C-88F13A5745EB}" presName="ThreeNodes_1_text" presStyleLbl="node1" presStyleIdx="2" presStyleCnt="3">
        <dgm:presLayoutVars>
          <dgm:bulletEnabled val="1"/>
        </dgm:presLayoutVars>
      </dgm:prSet>
      <dgm:spPr/>
    </dgm:pt>
    <dgm:pt modelId="{2376B67A-5CDC-4525-9CE0-23174BD6B10B}" type="pres">
      <dgm:prSet presAssocID="{6EDFDACE-37C9-4A94-805C-88F13A5745EB}" presName="ThreeNodes_2_text" presStyleLbl="node1" presStyleIdx="2" presStyleCnt="3">
        <dgm:presLayoutVars>
          <dgm:bulletEnabled val="1"/>
        </dgm:presLayoutVars>
      </dgm:prSet>
      <dgm:spPr/>
    </dgm:pt>
    <dgm:pt modelId="{08B92AA5-8C06-4C54-B2BB-EA1807753641}" type="pres">
      <dgm:prSet presAssocID="{6EDFDACE-37C9-4A94-805C-88F13A5745EB}" presName="ThreeNodes_3_text" presStyleLbl="node1" presStyleIdx="2" presStyleCnt="3">
        <dgm:presLayoutVars>
          <dgm:bulletEnabled val="1"/>
        </dgm:presLayoutVars>
      </dgm:prSet>
      <dgm:spPr/>
    </dgm:pt>
  </dgm:ptLst>
  <dgm:cxnLst>
    <dgm:cxn modelId="{E7F5622B-29A7-4E4B-89E6-75C70E398555}" type="presOf" srcId="{B7BC03D2-B381-464D-BED2-7B07050849EE}" destId="{B4AD321D-43C0-4F3C-9A9A-6992F5EE43CB}" srcOrd="0" destOrd="0" presId="urn:microsoft.com/office/officeart/2005/8/layout/vProcess5"/>
    <dgm:cxn modelId="{DD7BD965-9309-4629-BBCA-6EDD1547C084}" srcId="{6EDFDACE-37C9-4A94-805C-88F13A5745EB}" destId="{7055177E-E40D-49DB-981F-72B7F1B04116}" srcOrd="1" destOrd="0" parTransId="{23FF0D60-CF6F-4F6C-8CDE-2673BA8E117A}" sibTransId="{44C600EF-3A63-432D-8613-6DED78AD0F96}"/>
    <dgm:cxn modelId="{B6C90468-77F9-4CA0-A4F4-7BDD5D012F73}" type="presOf" srcId="{A8EB625D-721A-4F70-B2B5-57EA2C985AB0}" destId="{EA47C5A2-FDFA-4E18-91DC-50DA6C18E717}" srcOrd="0" destOrd="0" presId="urn:microsoft.com/office/officeart/2005/8/layout/vProcess5"/>
    <dgm:cxn modelId="{83D0C748-468C-437C-8471-408405403E55}" srcId="{6EDFDACE-37C9-4A94-805C-88F13A5745EB}" destId="{B7BC03D2-B381-464D-BED2-7B07050849EE}" srcOrd="2" destOrd="0" parTransId="{C50D3CA7-E7DD-49C3-AACA-C095198E6100}" sibTransId="{7E8A1AAE-AD0D-40D0-BBF4-A14EB75C8FBB}"/>
    <dgm:cxn modelId="{AF74F98E-A982-4C79-BB87-428ECD9E40A2}" type="presOf" srcId="{7055177E-E40D-49DB-981F-72B7F1B04116}" destId="{6C633653-666E-402A-B0B5-018BA0638980}" srcOrd="0" destOrd="0" presId="urn:microsoft.com/office/officeart/2005/8/layout/vProcess5"/>
    <dgm:cxn modelId="{2573358F-4BC9-4A4A-849D-3FE43BFE0F8F}" type="presOf" srcId="{B7BC03D2-B381-464D-BED2-7B07050849EE}" destId="{08B92AA5-8C06-4C54-B2BB-EA1807753641}" srcOrd="1" destOrd="0" presId="urn:microsoft.com/office/officeart/2005/8/layout/vProcess5"/>
    <dgm:cxn modelId="{DEB668AA-BB7D-445D-81BA-DD507E9BC80E}" type="presOf" srcId="{6A31644E-E302-44EC-ACBC-6568EC3B864C}" destId="{09EC261C-7BC3-44E4-A7E6-912DBF9CF2F3}" srcOrd="0" destOrd="0" presId="urn:microsoft.com/office/officeart/2005/8/layout/vProcess5"/>
    <dgm:cxn modelId="{8B5455BD-6621-42F7-9760-B4A031A36910}" type="presOf" srcId="{44C600EF-3A63-432D-8613-6DED78AD0F96}" destId="{B6E72759-B343-4867-9EAE-EAC765E34B46}" srcOrd="0" destOrd="0" presId="urn:microsoft.com/office/officeart/2005/8/layout/vProcess5"/>
    <dgm:cxn modelId="{075DFCBD-2A64-4764-968E-73E1083AF96B}" type="presOf" srcId="{6A31644E-E302-44EC-ACBC-6568EC3B864C}" destId="{E60F03F5-6DE3-4464-82A9-E9DAED8415B9}" srcOrd="1" destOrd="0" presId="urn:microsoft.com/office/officeart/2005/8/layout/vProcess5"/>
    <dgm:cxn modelId="{33CD1DC0-1A36-4F65-97A9-F3FC1B54D840}" type="presOf" srcId="{6EDFDACE-37C9-4A94-805C-88F13A5745EB}" destId="{3EB5B6EB-34CA-4666-9C51-39EF73C4B4F8}" srcOrd="0" destOrd="0" presId="urn:microsoft.com/office/officeart/2005/8/layout/vProcess5"/>
    <dgm:cxn modelId="{888688C8-7206-44EE-B6B8-ABEC42624A99}" srcId="{6EDFDACE-37C9-4A94-805C-88F13A5745EB}" destId="{6A31644E-E302-44EC-ACBC-6568EC3B864C}" srcOrd="0" destOrd="0" parTransId="{32F1E881-9AD4-4388-8CF4-2A61EDFED113}" sibTransId="{A8EB625D-721A-4F70-B2B5-57EA2C985AB0}"/>
    <dgm:cxn modelId="{6F431FEE-741F-475A-95B1-6BC6DE2B64F1}" type="presOf" srcId="{7055177E-E40D-49DB-981F-72B7F1B04116}" destId="{2376B67A-5CDC-4525-9CE0-23174BD6B10B}" srcOrd="1" destOrd="0" presId="urn:microsoft.com/office/officeart/2005/8/layout/vProcess5"/>
    <dgm:cxn modelId="{7B1C61D2-9ADB-49EC-AB44-E10ED7F3AC07}" type="presParOf" srcId="{3EB5B6EB-34CA-4666-9C51-39EF73C4B4F8}" destId="{BACFAD3D-3532-4009-831F-CD81BB3B67EF}" srcOrd="0" destOrd="0" presId="urn:microsoft.com/office/officeart/2005/8/layout/vProcess5"/>
    <dgm:cxn modelId="{2D8FA442-D7E6-4B02-977B-B15605061CE4}" type="presParOf" srcId="{3EB5B6EB-34CA-4666-9C51-39EF73C4B4F8}" destId="{09EC261C-7BC3-44E4-A7E6-912DBF9CF2F3}" srcOrd="1" destOrd="0" presId="urn:microsoft.com/office/officeart/2005/8/layout/vProcess5"/>
    <dgm:cxn modelId="{3741FD4B-2B4C-4B56-A4B7-1D1DFAAFD6BE}" type="presParOf" srcId="{3EB5B6EB-34CA-4666-9C51-39EF73C4B4F8}" destId="{6C633653-666E-402A-B0B5-018BA0638980}" srcOrd="2" destOrd="0" presId="urn:microsoft.com/office/officeart/2005/8/layout/vProcess5"/>
    <dgm:cxn modelId="{6194BF05-237F-492E-BF65-E59E76AEB8CA}" type="presParOf" srcId="{3EB5B6EB-34CA-4666-9C51-39EF73C4B4F8}" destId="{B4AD321D-43C0-4F3C-9A9A-6992F5EE43CB}" srcOrd="3" destOrd="0" presId="urn:microsoft.com/office/officeart/2005/8/layout/vProcess5"/>
    <dgm:cxn modelId="{B504FF28-C6EE-4F51-9801-31174097FB33}" type="presParOf" srcId="{3EB5B6EB-34CA-4666-9C51-39EF73C4B4F8}" destId="{EA47C5A2-FDFA-4E18-91DC-50DA6C18E717}" srcOrd="4" destOrd="0" presId="urn:microsoft.com/office/officeart/2005/8/layout/vProcess5"/>
    <dgm:cxn modelId="{7E300932-DD4E-4B29-A233-5A488E54A8DB}" type="presParOf" srcId="{3EB5B6EB-34CA-4666-9C51-39EF73C4B4F8}" destId="{B6E72759-B343-4867-9EAE-EAC765E34B46}" srcOrd="5" destOrd="0" presId="urn:microsoft.com/office/officeart/2005/8/layout/vProcess5"/>
    <dgm:cxn modelId="{8C71798D-AEE4-441F-94AC-05171C12EEC8}" type="presParOf" srcId="{3EB5B6EB-34CA-4666-9C51-39EF73C4B4F8}" destId="{E60F03F5-6DE3-4464-82A9-E9DAED8415B9}" srcOrd="6" destOrd="0" presId="urn:microsoft.com/office/officeart/2005/8/layout/vProcess5"/>
    <dgm:cxn modelId="{E1191CFC-76D9-4BFA-B81C-0456D2300CDB}" type="presParOf" srcId="{3EB5B6EB-34CA-4666-9C51-39EF73C4B4F8}" destId="{2376B67A-5CDC-4525-9CE0-23174BD6B10B}" srcOrd="7" destOrd="0" presId="urn:microsoft.com/office/officeart/2005/8/layout/vProcess5"/>
    <dgm:cxn modelId="{4150B6AD-9869-4AB0-AC5C-C3A92410F18B}" type="presParOf" srcId="{3EB5B6EB-34CA-4666-9C51-39EF73C4B4F8}" destId="{08B92AA5-8C06-4C54-B2BB-EA1807753641}" srcOrd="8"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EDFDACE-37C9-4A94-805C-88F13A5745EB}"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6A31644E-E302-44EC-ACBC-6568EC3B864C}">
      <dgm:prSet phldrT="[Text]"/>
      <dgm:spPr/>
      <dgm:t>
        <a:bodyPr/>
        <a:lstStyle/>
        <a:p>
          <a:r>
            <a:rPr lang="en-US" dirty="0"/>
            <a:t>Explore - </a:t>
          </a:r>
          <a:r>
            <a:rPr lang="en-GB" dirty="0"/>
            <a:t>Different ways to say thank you.</a:t>
          </a:r>
          <a:endParaRPr lang="en-US" dirty="0"/>
        </a:p>
      </dgm:t>
    </dgm:pt>
    <dgm:pt modelId="{32F1E881-9AD4-4388-8CF4-2A61EDFED113}" type="parTrans" cxnId="{888688C8-7206-44EE-B6B8-ABEC42624A99}">
      <dgm:prSet/>
      <dgm:spPr/>
      <dgm:t>
        <a:bodyPr/>
        <a:lstStyle/>
        <a:p>
          <a:endParaRPr lang="en-US"/>
        </a:p>
      </dgm:t>
    </dgm:pt>
    <dgm:pt modelId="{A8EB625D-721A-4F70-B2B5-57EA2C985AB0}" type="sibTrans" cxnId="{888688C8-7206-44EE-B6B8-ABEC42624A99}">
      <dgm:prSet/>
      <dgm:spPr/>
      <dgm:t>
        <a:bodyPr/>
        <a:lstStyle/>
        <a:p>
          <a:endParaRPr lang="en-US"/>
        </a:p>
      </dgm:t>
    </dgm:pt>
    <dgm:pt modelId="{91C5911F-F69A-434D-BA15-A39F1E6FF6EB}">
      <dgm:prSet phldrT="[Text]"/>
      <dgm:spPr/>
      <dgm:t>
        <a:bodyPr/>
        <a:lstStyle/>
        <a:p>
          <a:r>
            <a:rPr lang="en-US" dirty="0"/>
            <a:t>Reveal - </a:t>
          </a:r>
          <a:r>
            <a:rPr lang="en-GB" dirty="0"/>
            <a:t>The Eucharist: the parish family thanks God for Jesus.</a:t>
          </a:r>
          <a:endParaRPr lang="en-US" dirty="0"/>
        </a:p>
      </dgm:t>
    </dgm:pt>
    <dgm:pt modelId="{235328DD-24EC-404B-9337-5C798BDA6D0D}" type="parTrans" cxnId="{29F31CE3-54DE-4847-84C6-5C4A8DC68FC6}">
      <dgm:prSet/>
      <dgm:spPr/>
      <dgm:t>
        <a:bodyPr/>
        <a:lstStyle/>
        <a:p>
          <a:endParaRPr lang="en-US"/>
        </a:p>
      </dgm:t>
    </dgm:pt>
    <dgm:pt modelId="{070547A1-EBA1-4A77-8D68-E0A30FC278FC}" type="sibTrans" cxnId="{29F31CE3-54DE-4847-84C6-5C4A8DC68FC6}">
      <dgm:prSet/>
      <dgm:spPr/>
      <dgm:t>
        <a:bodyPr/>
        <a:lstStyle/>
        <a:p>
          <a:endParaRPr lang="en-US"/>
        </a:p>
      </dgm:t>
    </dgm:pt>
    <dgm:pt modelId="{0609A87F-422A-4AC3-86B0-F2DFE8DA3019}">
      <dgm:prSet phldrT="[Text]"/>
      <dgm:spPr/>
      <dgm:t>
        <a:bodyPr/>
        <a:lstStyle/>
        <a:p>
          <a:r>
            <a:rPr lang="en-US" dirty="0"/>
            <a:t>Respond - </a:t>
          </a:r>
          <a:r>
            <a:rPr lang="en-GB" dirty="0"/>
            <a:t>Remembering, celebrating and responding to different ways to say thank you and the Eucharist: the Parish family thanks God for Jesus.</a:t>
          </a:r>
          <a:endParaRPr lang="en-US" dirty="0"/>
        </a:p>
      </dgm:t>
    </dgm:pt>
    <dgm:pt modelId="{0D1F39C0-218E-4B37-9FAA-E15D62DE1518}" type="parTrans" cxnId="{92D47E35-3519-45B3-B2B6-2CB7A23C921F}">
      <dgm:prSet/>
      <dgm:spPr/>
      <dgm:t>
        <a:bodyPr/>
        <a:lstStyle/>
        <a:p>
          <a:endParaRPr lang="en-US"/>
        </a:p>
      </dgm:t>
    </dgm:pt>
    <dgm:pt modelId="{01CA2ABB-34A8-4D0E-821E-7B39CFF62102}" type="sibTrans" cxnId="{92D47E35-3519-45B3-B2B6-2CB7A23C921F}">
      <dgm:prSet/>
      <dgm:spPr/>
      <dgm:t>
        <a:bodyPr/>
        <a:lstStyle/>
        <a:p>
          <a:endParaRPr lang="en-US"/>
        </a:p>
      </dgm:t>
    </dgm:pt>
    <dgm:pt modelId="{3EB5B6EB-34CA-4666-9C51-39EF73C4B4F8}" type="pres">
      <dgm:prSet presAssocID="{6EDFDACE-37C9-4A94-805C-88F13A5745EB}" presName="outerComposite" presStyleCnt="0">
        <dgm:presLayoutVars>
          <dgm:chMax val="5"/>
          <dgm:dir/>
          <dgm:resizeHandles val="exact"/>
        </dgm:presLayoutVars>
      </dgm:prSet>
      <dgm:spPr/>
    </dgm:pt>
    <dgm:pt modelId="{BACFAD3D-3532-4009-831F-CD81BB3B67EF}" type="pres">
      <dgm:prSet presAssocID="{6EDFDACE-37C9-4A94-805C-88F13A5745EB}" presName="dummyMaxCanvas" presStyleCnt="0">
        <dgm:presLayoutVars/>
      </dgm:prSet>
      <dgm:spPr/>
    </dgm:pt>
    <dgm:pt modelId="{09EC261C-7BC3-44E4-A7E6-912DBF9CF2F3}" type="pres">
      <dgm:prSet presAssocID="{6EDFDACE-37C9-4A94-805C-88F13A5745EB}" presName="ThreeNodes_1" presStyleLbl="node1" presStyleIdx="0" presStyleCnt="3" custLinFactNeighborX="1757" custLinFactNeighborY="-2830">
        <dgm:presLayoutVars>
          <dgm:bulletEnabled val="1"/>
        </dgm:presLayoutVars>
      </dgm:prSet>
      <dgm:spPr/>
    </dgm:pt>
    <dgm:pt modelId="{6C633653-666E-402A-B0B5-018BA0638980}" type="pres">
      <dgm:prSet presAssocID="{6EDFDACE-37C9-4A94-805C-88F13A5745EB}" presName="ThreeNodes_2" presStyleLbl="node1" presStyleIdx="1" presStyleCnt="3">
        <dgm:presLayoutVars>
          <dgm:bulletEnabled val="1"/>
        </dgm:presLayoutVars>
      </dgm:prSet>
      <dgm:spPr/>
    </dgm:pt>
    <dgm:pt modelId="{B4AD321D-43C0-4F3C-9A9A-6992F5EE43CB}" type="pres">
      <dgm:prSet presAssocID="{6EDFDACE-37C9-4A94-805C-88F13A5745EB}" presName="ThreeNodes_3" presStyleLbl="node1" presStyleIdx="2" presStyleCnt="3">
        <dgm:presLayoutVars>
          <dgm:bulletEnabled val="1"/>
        </dgm:presLayoutVars>
      </dgm:prSet>
      <dgm:spPr/>
    </dgm:pt>
    <dgm:pt modelId="{EA47C5A2-FDFA-4E18-91DC-50DA6C18E717}" type="pres">
      <dgm:prSet presAssocID="{6EDFDACE-37C9-4A94-805C-88F13A5745EB}" presName="ThreeConn_1-2" presStyleLbl="fgAccFollowNode1" presStyleIdx="0" presStyleCnt="2">
        <dgm:presLayoutVars>
          <dgm:bulletEnabled val="1"/>
        </dgm:presLayoutVars>
      </dgm:prSet>
      <dgm:spPr/>
    </dgm:pt>
    <dgm:pt modelId="{B6E72759-B343-4867-9EAE-EAC765E34B46}" type="pres">
      <dgm:prSet presAssocID="{6EDFDACE-37C9-4A94-805C-88F13A5745EB}" presName="ThreeConn_2-3" presStyleLbl="fgAccFollowNode1" presStyleIdx="1" presStyleCnt="2">
        <dgm:presLayoutVars>
          <dgm:bulletEnabled val="1"/>
        </dgm:presLayoutVars>
      </dgm:prSet>
      <dgm:spPr/>
    </dgm:pt>
    <dgm:pt modelId="{E60F03F5-6DE3-4464-82A9-E9DAED8415B9}" type="pres">
      <dgm:prSet presAssocID="{6EDFDACE-37C9-4A94-805C-88F13A5745EB}" presName="ThreeNodes_1_text" presStyleLbl="node1" presStyleIdx="2" presStyleCnt="3">
        <dgm:presLayoutVars>
          <dgm:bulletEnabled val="1"/>
        </dgm:presLayoutVars>
      </dgm:prSet>
      <dgm:spPr/>
    </dgm:pt>
    <dgm:pt modelId="{2376B67A-5CDC-4525-9CE0-23174BD6B10B}" type="pres">
      <dgm:prSet presAssocID="{6EDFDACE-37C9-4A94-805C-88F13A5745EB}" presName="ThreeNodes_2_text" presStyleLbl="node1" presStyleIdx="2" presStyleCnt="3">
        <dgm:presLayoutVars>
          <dgm:bulletEnabled val="1"/>
        </dgm:presLayoutVars>
      </dgm:prSet>
      <dgm:spPr/>
    </dgm:pt>
    <dgm:pt modelId="{08B92AA5-8C06-4C54-B2BB-EA1807753641}" type="pres">
      <dgm:prSet presAssocID="{6EDFDACE-37C9-4A94-805C-88F13A5745EB}" presName="ThreeNodes_3_text" presStyleLbl="node1" presStyleIdx="2" presStyleCnt="3">
        <dgm:presLayoutVars>
          <dgm:bulletEnabled val="1"/>
        </dgm:presLayoutVars>
      </dgm:prSet>
      <dgm:spPr/>
    </dgm:pt>
  </dgm:ptLst>
  <dgm:cxnLst>
    <dgm:cxn modelId="{0B3EFF05-4FAA-488E-B68A-74B05245CFA1}" type="presOf" srcId="{6A31644E-E302-44EC-ACBC-6568EC3B864C}" destId="{09EC261C-7BC3-44E4-A7E6-912DBF9CF2F3}" srcOrd="0" destOrd="0" presId="urn:microsoft.com/office/officeart/2005/8/layout/vProcess5"/>
    <dgm:cxn modelId="{46BC1406-676A-46CA-9E5A-B3E02BD4A05A}" type="presOf" srcId="{91C5911F-F69A-434D-BA15-A39F1E6FF6EB}" destId="{2376B67A-5CDC-4525-9CE0-23174BD6B10B}" srcOrd="1" destOrd="0" presId="urn:microsoft.com/office/officeart/2005/8/layout/vProcess5"/>
    <dgm:cxn modelId="{2170EE0D-FEBF-4CF2-896A-F07EB3EA4C95}" type="presOf" srcId="{A8EB625D-721A-4F70-B2B5-57EA2C985AB0}" destId="{EA47C5A2-FDFA-4E18-91DC-50DA6C18E717}" srcOrd="0" destOrd="0" presId="urn:microsoft.com/office/officeart/2005/8/layout/vProcess5"/>
    <dgm:cxn modelId="{92D47E35-3519-45B3-B2B6-2CB7A23C921F}" srcId="{6EDFDACE-37C9-4A94-805C-88F13A5745EB}" destId="{0609A87F-422A-4AC3-86B0-F2DFE8DA3019}" srcOrd="2" destOrd="0" parTransId="{0D1F39C0-218E-4B37-9FAA-E15D62DE1518}" sibTransId="{01CA2ABB-34A8-4D0E-821E-7B39CFF62102}"/>
    <dgm:cxn modelId="{94C38235-F544-4BCD-A9FD-1B5C8F2B6E1B}" type="presOf" srcId="{070547A1-EBA1-4A77-8D68-E0A30FC278FC}" destId="{B6E72759-B343-4867-9EAE-EAC765E34B46}" srcOrd="0" destOrd="0" presId="urn:microsoft.com/office/officeart/2005/8/layout/vProcess5"/>
    <dgm:cxn modelId="{23CD32A6-FEFE-46F3-9780-0C23D8C9AEE4}" type="presOf" srcId="{91C5911F-F69A-434D-BA15-A39F1E6FF6EB}" destId="{6C633653-666E-402A-B0B5-018BA0638980}" srcOrd="0" destOrd="0" presId="urn:microsoft.com/office/officeart/2005/8/layout/vProcess5"/>
    <dgm:cxn modelId="{33CD1DC0-1A36-4F65-97A9-F3FC1B54D840}" type="presOf" srcId="{6EDFDACE-37C9-4A94-805C-88F13A5745EB}" destId="{3EB5B6EB-34CA-4666-9C51-39EF73C4B4F8}" srcOrd="0" destOrd="0" presId="urn:microsoft.com/office/officeart/2005/8/layout/vProcess5"/>
    <dgm:cxn modelId="{888688C8-7206-44EE-B6B8-ABEC42624A99}" srcId="{6EDFDACE-37C9-4A94-805C-88F13A5745EB}" destId="{6A31644E-E302-44EC-ACBC-6568EC3B864C}" srcOrd="0" destOrd="0" parTransId="{32F1E881-9AD4-4388-8CF4-2A61EDFED113}" sibTransId="{A8EB625D-721A-4F70-B2B5-57EA2C985AB0}"/>
    <dgm:cxn modelId="{F19B0DD0-6125-4011-8F6A-EB90B5546940}" type="presOf" srcId="{0609A87F-422A-4AC3-86B0-F2DFE8DA3019}" destId="{B4AD321D-43C0-4F3C-9A9A-6992F5EE43CB}" srcOrd="0" destOrd="0" presId="urn:microsoft.com/office/officeart/2005/8/layout/vProcess5"/>
    <dgm:cxn modelId="{29F31CE3-54DE-4847-84C6-5C4A8DC68FC6}" srcId="{6EDFDACE-37C9-4A94-805C-88F13A5745EB}" destId="{91C5911F-F69A-434D-BA15-A39F1E6FF6EB}" srcOrd="1" destOrd="0" parTransId="{235328DD-24EC-404B-9337-5C798BDA6D0D}" sibTransId="{070547A1-EBA1-4A77-8D68-E0A30FC278FC}"/>
    <dgm:cxn modelId="{E43C52E7-B530-41D7-93F9-782A8B3D9754}" type="presOf" srcId="{0609A87F-422A-4AC3-86B0-F2DFE8DA3019}" destId="{08B92AA5-8C06-4C54-B2BB-EA1807753641}" srcOrd="1" destOrd="0" presId="urn:microsoft.com/office/officeart/2005/8/layout/vProcess5"/>
    <dgm:cxn modelId="{7A9A6FEF-A60C-49D9-8137-3B597ED3638D}" type="presOf" srcId="{6A31644E-E302-44EC-ACBC-6568EC3B864C}" destId="{E60F03F5-6DE3-4464-82A9-E9DAED8415B9}" srcOrd="1" destOrd="0" presId="urn:microsoft.com/office/officeart/2005/8/layout/vProcess5"/>
    <dgm:cxn modelId="{7B1C61D2-9ADB-49EC-AB44-E10ED7F3AC07}" type="presParOf" srcId="{3EB5B6EB-34CA-4666-9C51-39EF73C4B4F8}" destId="{BACFAD3D-3532-4009-831F-CD81BB3B67EF}" srcOrd="0" destOrd="0" presId="urn:microsoft.com/office/officeart/2005/8/layout/vProcess5"/>
    <dgm:cxn modelId="{FEBA3EAB-9226-4613-BC66-5A30DB09E816}" type="presParOf" srcId="{3EB5B6EB-34CA-4666-9C51-39EF73C4B4F8}" destId="{09EC261C-7BC3-44E4-A7E6-912DBF9CF2F3}" srcOrd="1" destOrd="0" presId="urn:microsoft.com/office/officeart/2005/8/layout/vProcess5"/>
    <dgm:cxn modelId="{0D2F9FA4-97D5-4E86-851E-7BEED265C2F4}" type="presParOf" srcId="{3EB5B6EB-34CA-4666-9C51-39EF73C4B4F8}" destId="{6C633653-666E-402A-B0B5-018BA0638980}" srcOrd="2" destOrd="0" presId="urn:microsoft.com/office/officeart/2005/8/layout/vProcess5"/>
    <dgm:cxn modelId="{F3512708-9359-43A0-8288-80C483283EE7}" type="presParOf" srcId="{3EB5B6EB-34CA-4666-9C51-39EF73C4B4F8}" destId="{B4AD321D-43C0-4F3C-9A9A-6992F5EE43CB}" srcOrd="3" destOrd="0" presId="urn:microsoft.com/office/officeart/2005/8/layout/vProcess5"/>
    <dgm:cxn modelId="{6181C64E-8223-4A7F-BE9C-C4DEB46DC0D7}" type="presParOf" srcId="{3EB5B6EB-34CA-4666-9C51-39EF73C4B4F8}" destId="{EA47C5A2-FDFA-4E18-91DC-50DA6C18E717}" srcOrd="4" destOrd="0" presId="urn:microsoft.com/office/officeart/2005/8/layout/vProcess5"/>
    <dgm:cxn modelId="{5ACA7FCD-0193-4370-AD05-6CA995F11603}" type="presParOf" srcId="{3EB5B6EB-34CA-4666-9C51-39EF73C4B4F8}" destId="{B6E72759-B343-4867-9EAE-EAC765E34B46}" srcOrd="5" destOrd="0" presId="urn:microsoft.com/office/officeart/2005/8/layout/vProcess5"/>
    <dgm:cxn modelId="{BE3FE639-C583-42DF-8DA5-F2EA1F96B687}" type="presParOf" srcId="{3EB5B6EB-34CA-4666-9C51-39EF73C4B4F8}" destId="{E60F03F5-6DE3-4464-82A9-E9DAED8415B9}" srcOrd="6" destOrd="0" presId="urn:microsoft.com/office/officeart/2005/8/layout/vProcess5"/>
    <dgm:cxn modelId="{BE7DDDF5-C3B5-4343-B3C0-1C0EFC348DC6}" type="presParOf" srcId="{3EB5B6EB-34CA-4666-9C51-39EF73C4B4F8}" destId="{2376B67A-5CDC-4525-9CE0-23174BD6B10B}" srcOrd="7" destOrd="0" presId="urn:microsoft.com/office/officeart/2005/8/layout/vProcess5"/>
    <dgm:cxn modelId="{CCD47477-C3E6-4FCA-80FF-F7255ABCBDBF}" type="presParOf" srcId="{3EB5B6EB-34CA-4666-9C51-39EF73C4B4F8}" destId="{08B92AA5-8C06-4C54-B2BB-EA1807753641}" srcOrd="8"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EC261C-7BC3-44E4-A7E6-912DBF9CF2F3}">
      <dsp:nvSpPr>
        <dsp:cNvPr id="0" name=""/>
        <dsp:cNvSpPr/>
      </dsp:nvSpPr>
      <dsp:spPr>
        <a:xfrm>
          <a:off x="157045" y="0"/>
          <a:ext cx="8938260" cy="130540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l" defTabSz="2489200">
            <a:lnSpc>
              <a:spcPct val="90000"/>
            </a:lnSpc>
            <a:spcBef>
              <a:spcPct val="0"/>
            </a:spcBef>
            <a:spcAft>
              <a:spcPct val="35000"/>
            </a:spcAft>
            <a:buNone/>
          </a:pPr>
          <a:r>
            <a:rPr lang="en-US" sz="5600" kern="1200" dirty="0"/>
            <a:t>Explore</a:t>
          </a:r>
        </a:p>
      </dsp:txBody>
      <dsp:txXfrm>
        <a:off x="195279" y="38234"/>
        <a:ext cx="7529629" cy="1228933"/>
      </dsp:txXfrm>
    </dsp:sp>
    <dsp:sp modelId="{6C633653-666E-402A-B0B5-018BA0638980}">
      <dsp:nvSpPr>
        <dsp:cNvPr id="0" name=""/>
        <dsp:cNvSpPr/>
      </dsp:nvSpPr>
      <dsp:spPr>
        <a:xfrm>
          <a:off x="788669" y="1522968"/>
          <a:ext cx="8938260" cy="1305401"/>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l" defTabSz="2489200">
            <a:lnSpc>
              <a:spcPct val="90000"/>
            </a:lnSpc>
            <a:spcBef>
              <a:spcPct val="0"/>
            </a:spcBef>
            <a:spcAft>
              <a:spcPct val="35000"/>
            </a:spcAft>
            <a:buNone/>
          </a:pPr>
          <a:r>
            <a:rPr lang="en-US" sz="5600" kern="1200" dirty="0"/>
            <a:t>Reveal</a:t>
          </a:r>
        </a:p>
      </dsp:txBody>
      <dsp:txXfrm>
        <a:off x="826903" y="1561202"/>
        <a:ext cx="7224611" cy="1228933"/>
      </dsp:txXfrm>
    </dsp:sp>
    <dsp:sp modelId="{B4AD321D-43C0-4F3C-9A9A-6992F5EE43CB}">
      <dsp:nvSpPr>
        <dsp:cNvPr id="0" name=""/>
        <dsp:cNvSpPr/>
      </dsp:nvSpPr>
      <dsp:spPr>
        <a:xfrm>
          <a:off x="1577339" y="3045936"/>
          <a:ext cx="8938260" cy="1305401"/>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l" defTabSz="2489200">
            <a:lnSpc>
              <a:spcPct val="90000"/>
            </a:lnSpc>
            <a:spcBef>
              <a:spcPct val="0"/>
            </a:spcBef>
            <a:spcAft>
              <a:spcPct val="35000"/>
            </a:spcAft>
            <a:buNone/>
          </a:pPr>
          <a:r>
            <a:rPr lang="en-US" sz="5600" kern="1200" dirty="0"/>
            <a:t>Respond</a:t>
          </a:r>
        </a:p>
      </dsp:txBody>
      <dsp:txXfrm>
        <a:off x="1615573" y="3084170"/>
        <a:ext cx="7224611" cy="1228933"/>
      </dsp:txXfrm>
    </dsp:sp>
    <dsp:sp modelId="{EA47C5A2-FDFA-4E18-91DC-50DA6C18E717}">
      <dsp:nvSpPr>
        <dsp:cNvPr id="0" name=""/>
        <dsp:cNvSpPr/>
      </dsp:nvSpPr>
      <dsp:spPr>
        <a:xfrm>
          <a:off x="8089749" y="989929"/>
          <a:ext cx="848510" cy="848510"/>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280664" y="989929"/>
        <a:ext cx="466680" cy="638504"/>
      </dsp:txXfrm>
    </dsp:sp>
    <dsp:sp modelId="{B6E72759-B343-4867-9EAE-EAC765E34B46}">
      <dsp:nvSpPr>
        <dsp:cNvPr id="0" name=""/>
        <dsp:cNvSpPr/>
      </dsp:nvSpPr>
      <dsp:spPr>
        <a:xfrm>
          <a:off x="8878419" y="2504195"/>
          <a:ext cx="848510" cy="848510"/>
        </a:xfrm>
        <a:prstGeom prst="downArrow">
          <a:avLst>
            <a:gd name="adj1" fmla="val 55000"/>
            <a:gd name="adj2" fmla="val 45000"/>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069334" y="2504195"/>
        <a:ext cx="466680" cy="6385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EC261C-7BC3-44E4-A7E6-912DBF9CF2F3}">
      <dsp:nvSpPr>
        <dsp:cNvPr id="0" name=""/>
        <dsp:cNvSpPr/>
      </dsp:nvSpPr>
      <dsp:spPr>
        <a:xfrm>
          <a:off x="157045" y="0"/>
          <a:ext cx="8938260" cy="130540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Explore - How and why people gather together.</a:t>
          </a:r>
        </a:p>
      </dsp:txBody>
      <dsp:txXfrm>
        <a:off x="195279" y="38234"/>
        <a:ext cx="7529629" cy="1228933"/>
      </dsp:txXfrm>
    </dsp:sp>
    <dsp:sp modelId="{6C633653-666E-402A-B0B5-018BA0638980}">
      <dsp:nvSpPr>
        <dsp:cNvPr id="0" name=""/>
        <dsp:cNvSpPr/>
      </dsp:nvSpPr>
      <dsp:spPr>
        <a:xfrm>
          <a:off x="788669" y="1522968"/>
          <a:ext cx="8938260" cy="1305401"/>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Reveal - </a:t>
          </a:r>
          <a:r>
            <a:rPr lang="en-GB" sz="2400" kern="1200" dirty="0"/>
            <a:t>The joy of gathering together to celebrate at Mass.</a:t>
          </a:r>
          <a:endParaRPr lang="en-US" sz="2400" kern="1200" dirty="0"/>
        </a:p>
      </dsp:txBody>
      <dsp:txXfrm>
        <a:off x="826903" y="1561202"/>
        <a:ext cx="7224611" cy="1228933"/>
      </dsp:txXfrm>
    </dsp:sp>
    <dsp:sp modelId="{B4AD321D-43C0-4F3C-9A9A-6992F5EE43CB}">
      <dsp:nvSpPr>
        <dsp:cNvPr id="0" name=""/>
        <dsp:cNvSpPr/>
      </dsp:nvSpPr>
      <dsp:spPr>
        <a:xfrm>
          <a:off x="1577339" y="3045936"/>
          <a:ext cx="8938260" cy="1305401"/>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Respond - </a:t>
          </a:r>
          <a:r>
            <a:rPr lang="en-GB" sz="2400" kern="1200" dirty="0"/>
            <a:t>Remembering, celebrating and responding to how and why people gather together and the joy of gathering together to celebrate at Mass.</a:t>
          </a:r>
          <a:endParaRPr lang="en-US" sz="2400" kern="1200" dirty="0"/>
        </a:p>
      </dsp:txBody>
      <dsp:txXfrm>
        <a:off x="1615573" y="3084170"/>
        <a:ext cx="7224611" cy="1228933"/>
      </dsp:txXfrm>
    </dsp:sp>
    <dsp:sp modelId="{EA47C5A2-FDFA-4E18-91DC-50DA6C18E717}">
      <dsp:nvSpPr>
        <dsp:cNvPr id="0" name=""/>
        <dsp:cNvSpPr/>
      </dsp:nvSpPr>
      <dsp:spPr>
        <a:xfrm>
          <a:off x="8089749" y="989929"/>
          <a:ext cx="848510" cy="848510"/>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280664" y="989929"/>
        <a:ext cx="466680" cy="638504"/>
      </dsp:txXfrm>
    </dsp:sp>
    <dsp:sp modelId="{B6E72759-B343-4867-9EAE-EAC765E34B46}">
      <dsp:nvSpPr>
        <dsp:cNvPr id="0" name=""/>
        <dsp:cNvSpPr/>
      </dsp:nvSpPr>
      <dsp:spPr>
        <a:xfrm>
          <a:off x="8878419" y="2504195"/>
          <a:ext cx="848510" cy="848510"/>
        </a:xfrm>
        <a:prstGeom prst="downArrow">
          <a:avLst>
            <a:gd name="adj1" fmla="val 55000"/>
            <a:gd name="adj2" fmla="val 45000"/>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069334" y="2504195"/>
        <a:ext cx="466680" cy="6385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EC261C-7BC3-44E4-A7E6-912DBF9CF2F3}">
      <dsp:nvSpPr>
        <dsp:cNvPr id="0" name=""/>
        <dsp:cNvSpPr/>
      </dsp:nvSpPr>
      <dsp:spPr>
        <a:xfrm>
          <a:off x="157045" y="0"/>
          <a:ext cx="8938260" cy="130540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Explore - </a:t>
          </a:r>
          <a:r>
            <a:rPr lang="en-GB" sz="2400" kern="1200" dirty="0"/>
            <a:t>Families and groups share special meals.</a:t>
          </a:r>
          <a:endParaRPr lang="en-US" sz="2400" kern="1200" dirty="0"/>
        </a:p>
      </dsp:txBody>
      <dsp:txXfrm>
        <a:off x="195279" y="38234"/>
        <a:ext cx="7529629" cy="1228933"/>
      </dsp:txXfrm>
    </dsp:sp>
    <dsp:sp modelId="{6C633653-666E-402A-B0B5-018BA0638980}">
      <dsp:nvSpPr>
        <dsp:cNvPr id="0" name=""/>
        <dsp:cNvSpPr/>
      </dsp:nvSpPr>
      <dsp:spPr>
        <a:xfrm>
          <a:off x="788669" y="1522968"/>
          <a:ext cx="8938260" cy="1305401"/>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Reveal - </a:t>
          </a:r>
          <a:r>
            <a:rPr lang="en-GB" sz="2400" kern="1200" dirty="0"/>
            <a:t>Mass as Jesus’ special meal.</a:t>
          </a:r>
          <a:endParaRPr lang="en-US" sz="2400" kern="1200" dirty="0"/>
        </a:p>
      </dsp:txBody>
      <dsp:txXfrm>
        <a:off x="826903" y="1561202"/>
        <a:ext cx="7224611" cy="1228933"/>
      </dsp:txXfrm>
    </dsp:sp>
    <dsp:sp modelId="{B4AD321D-43C0-4F3C-9A9A-6992F5EE43CB}">
      <dsp:nvSpPr>
        <dsp:cNvPr id="0" name=""/>
        <dsp:cNvSpPr/>
      </dsp:nvSpPr>
      <dsp:spPr>
        <a:xfrm>
          <a:off x="1577339" y="3045936"/>
          <a:ext cx="8938260" cy="1305401"/>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Respond - </a:t>
          </a:r>
          <a:r>
            <a:rPr lang="en-GB" sz="2400" kern="1200" dirty="0"/>
            <a:t>Remembering, celebrating and responding to families and groups share special meals and Mass as Jesus’ special meal.</a:t>
          </a:r>
          <a:endParaRPr lang="en-US" sz="2400" kern="1200" dirty="0"/>
        </a:p>
      </dsp:txBody>
      <dsp:txXfrm>
        <a:off x="1615573" y="3084170"/>
        <a:ext cx="7224611" cy="1228933"/>
      </dsp:txXfrm>
    </dsp:sp>
    <dsp:sp modelId="{EA47C5A2-FDFA-4E18-91DC-50DA6C18E717}">
      <dsp:nvSpPr>
        <dsp:cNvPr id="0" name=""/>
        <dsp:cNvSpPr/>
      </dsp:nvSpPr>
      <dsp:spPr>
        <a:xfrm>
          <a:off x="8089749" y="989929"/>
          <a:ext cx="848510" cy="848510"/>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280664" y="989929"/>
        <a:ext cx="466680" cy="638504"/>
      </dsp:txXfrm>
    </dsp:sp>
    <dsp:sp modelId="{B6E72759-B343-4867-9EAE-EAC765E34B46}">
      <dsp:nvSpPr>
        <dsp:cNvPr id="0" name=""/>
        <dsp:cNvSpPr/>
      </dsp:nvSpPr>
      <dsp:spPr>
        <a:xfrm>
          <a:off x="8878419" y="2504195"/>
          <a:ext cx="848510" cy="848510"/>
        </a:xfrm>
        <a:prstGeom prst="downArrow">
          <a:avLst>
            <a:gd name="adj1" fmla="val 55000"/>
            <a:gd name="adj2" fmla="val 45000"/>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069334" y="2504195"/>
        <a:ext cx="466680" cy="6385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EC261C-7BC3-44E4-A7E6-912DBF9CF2F3}">
      <dsp:nvSpPr>
        <dsp:cNvPr id="0" name=""/>
        <dsp:cNvSpPr/>
      </dsp:nvSpPr>
      <dsp:spPr>
        <a:xfrm>
          <a:off x="157045" y="0"/>
          <a:ext cx="8938260" cy="130540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Explore - </a:t>
          </a:r>
          <a:r>
            <a:rPr lang="en-GB" sz="2400" kern="1200" dirty="0"/>
            <a:t>Different ways to say thank you.</a:t>
          </a:r>
          <a:endParaRPr lang="en-US" sz="2400" kern="1200" dirty="0"/>
        </a:p>
      </dsp:txBody>
      <dsp:txXfrm>
        <a:off x="195279" y="38234"/>
        <a:ext cx="7529629" cy="1228933"/>
      </dsp:txXfrm>
    </dsp:sp>
    <dsp:sp modelId="{6C633653-666E-402A-B0B5-018BA0638980}">
      <dsp:nvSpPr>
        <dsp:cNvPr id="0" name=""/>
        <dsp:cNvSpPr/>
      </dsp:nvSpPr>
      <dsp:spPr>
        <a:xfrm>
          <a:off x="788669" y="1522968"/>
          <a:ext cx="8938260" cy="1305401"/>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Reveal - </a:t>
          </a:r>
          <a:r>
            <a:rPr lang="en-GB" sz="2400" kern="1200" dirty="0"/>
            <a:t>The Eucharist: the parish family thanks God for Jesus.</a:t>
          </a:r>
          <a:endParaRPr lang="en-US" sz="2400" kern="1200" dirty="0"/>
        </a:p>
      </dsp:txBody>
      <dsp:txXfrm>
        <a:off x="826903" y="1561202"/>
        <a:ext cx="7224611" cy="1228933"/>
      </dsp:txXfrm>
    </dsp:sp>
    <dsp:sp modelId="{B4AD321D-43C0-4F3C-9A9A-6992F5EE43CB}">
      <dsp:nvSpPr>
        <dsp:cNvPr id="0" name=""/>
        <dsp:cNvSpPr/>
      </dsp:nvSpPr>
      <dsp:spPr>
        <a:xfrm>
          <a:off x="1577339" y="3045936"/>
          <a:ext cx="8938260" cy="1305401"/>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Respond - </a:t>
          </a:r>
          <a:r>
            <a:rPr lang="en-GB" sz="2400" kern="1200" dirty="0"/>
            <a:t>Remembering, celebrating and responding to different ways to say thank you and the Eucharist: the Parish family thanks God for Jesus.</a:t>
          </a:r>
          <a:endParaRPr lang="en-US" sz="2400" kern="1200" dirty="0"/>
        </a:p>
      </dsp:txBody>
      <dsp:txXfrm>
        <a:off x="1615573" y="3084170"/>
        <a:ext cx="7224611" cy="1228933"/>
      </dsp:txXfrm>
    </dsp:sp>
    <dsp:sp modelId="{EA47C5A2-FDFA-4E18-91DC-50DA6C18E717}">
      <dsp:nvSpPr>
        <dsp:cNvPr id="0" name=""/>
        <dsp:cNvSpPr/>
      </dsp:nvSpPr>
      <dsp:spPr>
        <a:xfrm>
          <a:off x="8089749" y="989929"/>
          <a:ext cx="848510" cy="848510"/>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280664" y="989929"/>
        <a:ext cx="466680" cy="638504"/>
      </dsp:txXfrm>
    </dsp:sp>
    <dsp:sp modelId="{B6E72759-B343-4867-9EAE-EAC765E34B46}">
      <dsp:nvSpPr>
        <dsp:cNvPr id="0" name=""/>
        <dsp:cNvSpPr/>
      </dsp:nvSpPr>
      <dsp:spPr>
        <a:xfrm>
          <a:off x="8878419" y="2504195"/>
          <a:ext cx="848510" cy="848510"/>
        </a:xfrm>
        <a:prstGeom prst="downArrow">
          <a:avLst>
            <a:gd name="adj1" fmla="val 55000"/>
            <a:gd name="adj2" fmla="val 45000"/>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069334" y="2504195"/>
        <a:ext cx="466680" cy="638504"/>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41CE70E4-1DEE-4539-AC70-CD4B8BB342E0}" type="datetimeFigureOut">
              <a:rPr lang="en-GB" smtClean="0"/>
              <a:t>31/01/2021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F121F9-9078-419A-8B19-22AF3FDA6808}" type="slidenum">
              <a:rPr lang="en-GB" smtClean="0"/>
              <a:t>‹#›</a:t>
            </a:fld>
            <a:endParaRPr lang="en-GB"/>
          </a:p>
        </p:txBody>
      </p:sp>
    </p:spTree>
    <p:extLst>
      <p:ext uri="{BB962C8B-B14F-4D97-AF65-F5344CB8AC3E}">
        <p14:creationId xmlns:p14="http://schemas.microsoft.com/office/powerpoint/2010/main" val="3982679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1CE70E4-1DEE-4539-AC70-CD4B8BB342E0}" type="datetimeFigureOut">
              <a:rPr lang="en-GB" smtClean="0"/>
              <a:t>31/01/2021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F121F9-9078-419A-8B19-22AF3FDA6808}" type="slidenum">
              <a:rPr lang="en-GB" smtClean="0"/>
              <a:t>‹#›</a:t>
            </a:fld>
            <a:endParaRPr lang="en-GB"/>
          </a:p>
        </p:txBody>
      </p:sp>
    </p:spTree>
    <p:extLst>
      <p:ext uri="{BB962C8B-B14F-4D97-AF65-F5344CB8AC3E}">
        <p14:creationId xmlns:p14="http://schemas.microsoft.com/office/powerpoint/2010/main" val="1860518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CE70E4-1DEE-4539-AC70-CD4B8BB342E0}" type="datetimeFigureOut">
              <a:rPr lang="en-GB" smtClean="0"/>
              <a:t>31/01/2021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F121F9-9078-419A-8B19-22AF3FDA6808}" type="slidenum">
              <a:rPr lang="en-GB" smtClean="0"/>
              <a:t>‹#›</a:t>
            </a:fld>
            <a:endParaRPr lang="en-GB"/>
          </a:p>
        </p:txBody>
      </p:sp>
    </p:spTree>
    <p:extLst>
      <p:ext uri="{BB962C8B-B14F-4D97-AF65-F5344CB8AC3E}">
        <p14:creationId xmlns:p14="http://schemas.microsoft.com/office/powerpoint/2010/main" val="405604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41CE70E4-1DEE-4539-AC70-CD4B8BB342E0}" type="datetimeFigureOut">
              <a:rPr lang="en-GB" smtClean="0"/>
              <a:t>31/01/2021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F121F9-9078-419A-8B19-22AF3FDA6808}" type="slidenum">
              <a:rPr lang="en-GB" smtClean="0"/>
              <a:t>‹#›</a:t>
            </a:fld>
            <a:endParaRPr lang="en-GB"/>
          </a:p>
        </p:txBody>
      </p:sp>
    </p:spTree>
    <p:extLst>
      <p:ext uri="{BB962C8B-B14F-4D97-AF65-F5344CB8AC3E}">
        <p14:creationId xmlns:p14="http://schemas.microsoft.com/office/powerpoint/2010/main" val="3550270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41CE70E4-1DEE-4539-AC70-CD4B8BB342E0}" type="datetimeFigureOut">
              <a:rPr lang="en-GB" smtClean="0"/>
              <a:t>31/01/2021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7F121F9-9078-419A-8B19-22AF3FDA6808}" type="slidenum">
              <a:rPr lang="en-GB" smtClean="0"/>
              <a:t>‹#›</a:t>
            </a:fld>
            <a:endParaRPr lang="en-GB"/>
          </a:p>
        </p:txBody>
      </p:sp>
    </p:spTree>
    <p:extLst>
      <p:ext uri="{BB962C8B-B14F-4D97-AF65-F5344CB8AC3E}">
        <p14:creationId xmlns:p14="http://schemas.microsoft.com/office/powerpoint/2010/main" val="1354645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41CE70E4-1DEE-4539-AC70-CD4B8BB342E0}" type="datetimeFigureOut">
              <a:rPr lang="en-GB" smtClean="0"/>
              <a:t>31/01/2021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7F121F9-9078-419A-8B19-22AF3FDA6808}" type="slidenum">
              <a:rPr lang="en-GB" smtClean="0"/>
              <a:t>‹#›</a:t>
            </a:fld>
            <a:endParaRPr lang="en-GB"/>
          </a:p>
        </p:txBody>
      </p:sp>
    </p:spTree>
    <p:extLst>
      <p:ext uri="{BB962C8B-B14F-4D97-AF65-F5344CB8AC3E}">
        <p14:creationId xmlns:p14="http://schemas.microsoft.com/office/powerpoint/2010/main" val="3219626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CE70E4-1DEE-4539-AC70-CD4B8BB342E0}" type="datetimeFigureOut">
              <a:rPr lang="en-GB" smtClean="0"/>
              <a:t>31/01/2021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7F121F9-9078-419A-8B19-22AF3FDA6808}" type="slidenum">
              <a:rPr lang="en-GB" smtClean="0"/>
              <a:t>‹#›</a:t>
            </a:fld>
            <a:endParaRPr lang="en-GB"/>
          </a:p>
        </p:txBody>
      </p:sp>
    </p:spTree>
    <p:extLst>
      <p:ext uri="{BB962C8B-B14F-4D97-AF65-F5344CB8AC3E}">
        <p14:creationId xmlns:p14="http://schemas.microsoft.com/office/powerpoint/2010/main" val="2499529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1CE70E4-1DEE-4539-AC70-CD4B8BB342E0}" type="datetimeFigureOut">
              <a:rPr lang="en-GB" smtClean="0"/>
              <a:t>31/01/2021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F121F9-9078-419A-8B19-22AF3FDA6808}" type="slidenum">
              <a:rPr lang="en-GB" smtClean="0"/>
              <a:t>‹#›</a:t>
            </a:fld>
            <a:endParaRPr lang="en-GB"/>
          </a:p>
        </p:txBody>
      </p:sp>
    </p:spTree>
    <p:extLst>
      <p:ext uri="{BB962C8B-B14F-4D97-AF65-F5344CB8AC3E}">
        <p14:creationId xmlns:p14="http://schemas.microsoft.com/office/powerpoint/2010/main" val="2392872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1CE70E4-1DEE-4539-AC70-CD4B8BB342E0}" type="datetimeFigureOut">
              <a:rPr lang="en-GB" smtClean="0"/>
              <a:t>31/01/2021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F121F9-9078-419A-8B19-22AF3FDA6808}" type="slidenum">
              <a:rPr lang="en-GB" smtClean="0"/>
              <a:t>‹#›</a:t>
            </a:fld>
            <a:endParaRPr lang="en-GB"/>
          </a:p>
        </p:txBody>
      </p:sp>
    </p:spTree>
    <p:extLst>
      <p:ext uri="{BB962C8B-B14F-4D97-AF65-F5344CB8AC3E}">
        <p14:creationId xmlns:p14="http://schemas.microsoft.com/office/powerpoint/2010/main" val="2544073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1CE70E4-1DEE-4539-AC70-CD4B8BB342E0}" type="datetimeFigureOut">
              <a:rPr lang="en-GB" smtClean="0"/>
              <a:t>31/01/2021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F121F9-9078-419A-8B19-22AF3FDA6808}" type="slidenum">
              <a:rPr lang="en-GB" smtClean="0"/>
              <a:t>‹#›</a:t>
            </a:fld>
            <a:endParaRPr lang="en-GB"/>
          </a:p>
        </p:txBody>
      </p:sp>
    </p:spTree>
    <p:extLst>
      <p:ext uri="{BB962C8B-B14F-4D97-AF65-F5344CB8AC3E}">
        <p14:creationId xmlns:p14="http://schemas.microsoft.com/office/powerpoint/2010/main" val="2213699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1CE70E4-1DEE-4539-AC70-CD4B8BB342E0}" type="datetimeFigureOut">
              <a:rPr lang="en-GB" smtClean="0"/>
              <a:t>31/01/2021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F121F9-9078-419A-8B19-22AF3FDA6808}" type="slidenum">
              <a:rPr lang="en-GB" smtClean="0"/>
              <a:t>‹#›</a:t>
            </a:fld>
            <a:endParaRPr lang="en-GB"/>
          </a:p>
        </p:txBody>
      </p:sp>
    </p:spTree>
    <p:extLst>
      <p:ext uri="{BB962C8B-B14F-4D97-AF65-F5344CB8AC3E}">
        <p14:creationId xmlns:p14="http://schemas.microsoft.com/office/powerpoint/2010/main" val="1352124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CE70E4-1DEE-4539-AC70-CD4B8BB342E0}" type="datetimeFigureOut">
              <a:rPr lang="en-GB" smtClean="0"/>
              <a:t>31/01/2021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F121F9-9078-419A-8B19-22AF3FDA6808}" type="slidenum">
              <a:rPr lang="en-GB" smtClean="0"/>
              <a:t>‹#›</a:t>
            </a:fld>
            <a:endParaRPr lang="en-GB"/>
          </a:p>
        </p:txBody>
      </p:sp>
    </p:spTree>
    <p:extLst>
      <p:ext uri="{BB962C8B-B14F-4D97-AF65-F5344CB8AC3E}">
        <p14:creationId xmlns:p14="http://schemas.microsoft.com/office/powerpoint/2010/main" val="20267028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4.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4.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hyperlink" Target="https://www.youtube.com/channel/UC7I-pXF8v-VZfzO01zrnerQ/videos" TargetMode="External"/><Relationship Id="rId2" Type="http://schemas.microsoft.com/office/2007/relationships/media" Target="../media/media4.m4a"/><Relationship Id="rId1" Type="http://schemas.openxmlformats.org/officeDocument/2006/relationships/audio" Target="NULL" TargetMode="External"/><Relationship Id="rId6" Type="http://schemas.openxmlformats.org/officeDocument/2006/relationships/hyperlink" Target="https://www.youtube.com/c/CatholicParishofGuildford/videos" TargetMode="External"/><Relationship Id="rId5" Type="http://schemas.openxmlformats.org/officeDocument/2006/relationships/hyperlink" Target="https://www.youtube.com/channel/UCZo9NChKDnlb0RJuDBwwt7A" TargetMode="External"/><Relationship Id="rId4" Type="http://schemas.openxmlformats.org/officeDocument/2006/relationships/hyperlink" Target="https://www.youtube.com/channel/UC5Plme089re79r4Z3QI2sSA?safe=true" TargetMode="Externa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slideLayout" Target="../slideLayouts/slideLayout2.xml"/><Relationship Id="rId7" Type="http://schemas.openxmlformats.org/officeDocument/2006/relationships/diagramColors" Target="../diagrams/colors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4.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4.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4.png"/><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slideLayout" Target="../slideLayouts/slideLayout2.xml"/><Relationship Id="rId7" Type="http://schemas.openxmlformats.org/officeDocument/2006/relationships/diagramColors" Target="../diagrams/colors3.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4.pn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slideLayout" Target="../slideLayouts/slideLayout2.xml"/><Relationship Id="rId7" Type="http://schemas.openxmlformats.org/officeDocument/2006/relationships/diagramColors" Target="../diagrams/colors4.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4.png"/><Relationship Id="rId5" Type="http://schemas.openxmlformats.org/officeDocument/2006/relationships/image" Target="../media/image15.jpeg"/><Relationship Id="rId4" Type="http://schemas.openxmlformats.org/officeDocument/2006/relationships/hyperlink" Target="https://www.biblegateway.com/passage/?search=luke+22:19-20&amp;version=ICB#fen-ICB-25770a" TargetMode="Externa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4.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4.png"/><Relationship Id="rId5" Type="http://schemas.openxmlformats.org/officeDocument/2006/relationships/hyperlink" Target="mailto:ploftus@olqoh.com" TargetMode="Externa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152195" y="-285573"/>
            <a:ext cx="5478860" cy="1335930"/>
          </a:xfrm>
        </p:spPr>
        <p:txBody>
          <a:bodyPr>
            <a:normAutofit fontScale="90000"/>
          </a:bodyPr>
          <a:lstStyle/>
          <a:p>
            <a:r>
              <a:rPr lang="en-GB" sz="8000" b="1" dirty="0">
                <a:effectLst>
                  <a:outerShdw blurRad="38100" dist="38100" dir="2700000" algn="tl">
                    <a:srgbClr val="000000">
                      <a:alpha val="43137"/>
                    </a:srgbClr>
                  </a:outerShdw>
                </a:effectLst>
              </a:rPr>
              <a:t>RE</a:t>
            </a:r>
            <a:r>
              <a:rPr lang="en-GB" dirty="0"/>
              <a:t> – EYFS and KS1 </a:t>
            </a:r>
          </a:p>
        </p:txBody>
      </p:sp>
      <p:sp>
        <p:nvSpPr>
          <p:cNvPr id="3" name="Subtitle 2"/>
          <p:cNvSpPr>
            <a:spLocks noGrp="1"/>
          </p:cNvSpPr>
          <p:nvPr>
            <p:ph type="subTitle" idx="1"/>
          </p:nvPr>
        </p:nvSpPr>
        <p:spPr>
          <a:xfrm>
            <a:off x="7559352" y="5202238"/>
            <a:ext cx="4410269" cy="1655762"/>
          </a:xfrm>
        </p:spPr>
        <p:txBody>
          <a:bodyPr>
            <a:normAutofit/>
          </a:bodyPr>
          <a:lstStyle/>
          <a:p>
            <a:r>
              <a:rPr lang="en-GB" sz="4000" dirty="0"/>
              <a:t>Eucharistic topic</a:t>
            </a:r>
          </a:p>
          <a:p>
            <a:r>
              <a:rPr lang="en-GB" sz="4000" dirty="0"/>
              <a:t>A guide for parents  </a:t>
            </a:r>
          </a:p>
        </p:txBody>
      </p:sp>
      <p:pic>
        <p:nvPicPr>
          <p:cNvPr id="4" name="Picture 3"/>
          <p:cNvPicPr>
            <a:picLocks noChangeAspect="1"/>
          </p:cNvPicPr>
          <p:nvPr/>
        </p:nvPicPr>
        <p:blipFill>
          <a:blip r:embed="rId5"/>
          <a:stretch>
            <a:fillRect/>
          </a:stretch>
        </p:blipFill>
        <p:spPr>
          <a:xfrm>
            <a:off x="10895723" y="167073"/>
            <a:ext cx="1073898" cy="1073898"/>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636025777"/>
      </p:ext>
    </p:extLst>
  </p:cSld>
  <p:clrMapOvr>
    <a:masterClrMapping/>
  </p:clrMapOvr>
  <mc:AlternateContent xmlns:mc="http://schemas.openxmlformats.org/markup-compatibility/2006" xmlns:p14="http://schemas.microsoft.com/office/powerpoint/2010/main">
    <mc:Choice Requires="p14">
      <p:transition spd="slow" p14:dur="2000" advTm="30550"/>
    </mc:Choice>
    <mc:Fallback xmlns="">
      <p:transition spd="slow" advTm="305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5400" b="1" dirty="0">
                <a:effectLst>
                  <a:outerShdw blurRad="38100" dist="38100" dir="2700000" algn="tl">
                    <a:srgbClr val="000000">
                      <a:alpha val="43137"/>
                    </a:srgbClr>
                  </a:outerShdw>
                </a:effectLst>
              </a:rPr>
              <a:t>Outline</a:t>
            </a:r>
          </a:p>
        </p:txBody>
      </p:sp>
      <p:sp>
        <p:nvSpPr>
          <p:cNvPr id="3" name="Content Placeholder 2"/>
          <p:cNvSpPr>
            <a:spLocks noGrp="1"/>
          </p:cNvSpPr>
          <p:nvPr>
            <p:ph idx="1"/>
          </p:nvPr>
        </p:nvSpPr>
        <p:spPr>
          <a:xfrm>
            <a:off x="764310" y="1927225"/>
            <a:ext cx="10927702" cy="4351338"/>
          </a:xfrm>
        </p:spPr>
        <p:txBody>
          <a:bodyPr>
            <a:normAutofit/>
          </a:bodyPr>
          <a:lstStyle/>
          <a:p>
            <a:r>
              <a:rPr lang="en-GB" sz="4400" dirty="0"/>
              <a:t>What will my child learn in the next RE topic? </a:t>
            </a:r>
          </a:p>
          <a:p>
            <a:r>
              <a:rPr lang="en-GB" sz="4400" dirty="0"/>
              <a:t>How can I help them with their learning? </a:t>
            </a:r>
          </a:p>
          <a:p>
            <a:r>
              <a:rPr lang="en-GB" sz="4400" dirty="0"/>
              <a:t>Key vocabulary and Scripture.</a:t>
            </a:r>
          </a:p>
          <a:p>
            <a:r>
              <a:rPr lang="en-GB" sz="4400" dirty="0"/>
              <a:t>Some suggested activities to do </a:t>
            </a:r>
          </a:p>
          <a:p>
            <a:pPr marL="0" indent="0">
              <a:buNone/>
            </a:pPr>
            <a:r>
              <a:rPr lang="en-GB" sz="4400" dirty="0"/>
              <a:t>at home.</a:t>
            </a:r>
          </a:p>
        </p:txBody>
      </p:sp>
      <p:pic>
        <p:nvPicPr>
          <p:cNvPr id="4" name="Picture 3"/>
          <p:cNvPicPr>
            <a:picLocks noChangeAspect="1"/>
          </p:cNvPicPr>
          <p:nvPr/>
        </p:nvPicPr>
        <p:blipFill>
          <a:blip r:embed="rId4"/>
          <a:stretch>
            <a:fillRect/>
          </a:stretch>
        </p:blipFill>
        <p:spPr>
          <a:xfrm>
            <a:off x="9068018" y="3638938"/>
            <a:ext cx="2164484" cy="2460895"/>
          </a:xfrm>
          <a:prstGeom prst="rect">
            <a:avLst/>
          </a:prstGeom>
          <a:ln>
            <a:noFill/>
          </a:ln>
          <a:effectLst>
            <a:outerShdw blurRad="292100" dist="139700" dir="2700000" algn="tl" rotWithShape="0">
              <a:srgbClr val="333333">
                <a:alpha val="65000"/>
              </a:srgbClr>
            </a:outerShdw>
          </a:effectLst>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637936134"/>
      </p:ext>
    </p:extLst>
  </p:cSld>
  <p:clrMapOvr>
    <a:masterClrMapping/>
  </p:clrMapOvr>
  <mc:AlternateContent xmlns:mc="http://schemas.openxmlformats.org/markup-compatibility/2006" xmlns:p14="http://schemas.microsoft.com/office/powerpoint/2010/main">
    <mc:Choice Requires="p14">
      <p:transition spd="slow" p14:dur="2000" advTm="35631"/>
    </mc:Choice>
    <mc:Fallback xmlns="">
      <p:transition spd="slow" advTm="356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205" y="672281"/>
            <a:ext cx="10515600" cy="1325563"/>
          </a:xfrm>
        </p:spPr>
        <p:txBody>
          <a:bodyPr>
            <a:normAutofit/>
          </a:bodyPr>
          <a:lstStyle/>
          <a:p>
            <a:pPr algn="ctr"/>
            <a:r>
              <a:rPr lang="en-GB" sz="4800" b="1" dirty="0">
                <a:effectLst>
                  <a:outerShdw blurRad="38100" dist="38100" dir="2700000" algn="tl">
                    <a:srgbClr val="000000">
                      <a:alpha val="43137"/>
                    </a:srgbClr>
                  </a:outerShdw>
                </a:effectLst>
              </a:rPr>
              <a:t>Outline for the whole school</a:t>
            </a:r>
          </a:p>
        </p:txBody>
      </p:sp>
      <p:sp>
        <p:nvSpPr>
          <p:cNvPr id="3" name="Content Placeholder 2"/>
          <p:cNvSpPr>
            <a:spLocks noGrp="1"/>
          </p:cNvSpPr>
          <p:nvPr>
            <p:ph idx="1"/>
          </p:nvPr>
        </p:nvSpPr>
        <p:spPr>
          <a:xfrm>
            <a:off x="130629" y="2422784"/>
            <a:ext cx="12061371" cy="4351338"/>
          </a:xfrm>
        </p:spPr>
        <p:txBody>
          <a:bodyPr>
            <a:normAutofit/>
          </a:bodyPr>
          <a:lstStyle/>
          <a:p>
            <a:r>
              <a:rPr lang="en-GB" b="1" dirty="0"/>
              <a:t>Early Years: </a:t>
            </a:r>
            <a:r>
              <a:rPr lang="en-GB" b="1" u="sng" dirty="0"/>
              <a:t>Gathering</a:t>
            </a:r>
            <a:r>
              <a:rPr lang="en-GB" b="1" dirty="0"/>
              <a:t> – the parish family gathers to celebrate the Eucharist.</a:t>
            </a:r>
            <a:endParaRPr lang="en-GB" dirty="0"/>
          </a:p>
          <a:p>
            <a:r>
              <a:rPr lang="en-GB" b="1" dirty="0"/>
              <a:t>Year 1: </a:t>
            </a:r>
            <a:r>
              <a:rPr lang="en-GB" b="1" u="sng" dirty="0"/>
              <a:t>Meals</a:t>
            </a:r>
            <a:r>
              <a:rPr lang="en-GB" b="1" dirty="0"/>
              <a:t> – Mass, Jesus’s special meal</a:t>
            </a:r>
            <a:endParaRPr lang="en-GB" dirty="0"/>
          </a:p>
          <a:p>
            <a:r>
              <a:rPr lang="en-GB" b="1" dirty="0"/>
              <a:t>Year 2: </a:t>
            </a:r>
            <a:r>
              <a:rPr lang="en-GB" b="1" u="sng" dirty="0"/>
              <a:t>Thanksgiving</a:t>
            </a:r>
            <a:r>
              <a:rPr lang="en-GB" b="1" dirty="0"/>
              <a:t> – Mass, a special time to thank God</a:t>
            </a:r>
            <a:endParaRPr lang="en-GB" dirty="0"/>
          </a:p>
          <a:p>
            <a:r>
              <a:rPr lang="en-GB" b="1" dirty="0"/>
              <a:t>Year 3: </a:t>
            </a:r>
            <a:r>
              <a:rPr lang="en-GB" b="1" u="sng" dirty="0"/>
              <a:t>Listening and Sharing </a:t>
            </a:r>
            <a:r>
              <a:rPr lang="en-GB" b="1" dirty="0"/>
              <a:t>– Jesus gives himself to us</a:t>
            </a:r>
            <a:endParaRPr lang="en-GB" dirty="0"/>
          </a:p>
          <a:p>
            <a:r>
              <a:rPr lang="en-GB" b="1" dirty="0"/>
              <a:t>Year 4: </a:t>
            </a:r>
            <a:r>
              <a:rPr lang="en-GB" b="1" u="sng" dirty="0"/>
              <a:t>Giving and Receiving </a:t>
            </a:r>
            <a:r>
              <a:rPr lang="en-GB" b="1" dirty="0"/>
              <a:t>– Living in Communion</a:t>
            </a:r>
            <a:endParaRPr lang="en-GB" dirty="0"/>
          </a:p>
          <a:p>
            <a:r>
              <a:rPr lang="en-GB" b="1" dirty="0"/>
              <a:t>Year 5 and 6: </a:t>
            </a:r>
            <a:r>
              <a:rPr lang="en-GB" b="1" u="sng" dirty="0"/>
              <a:t>Unity</a:t>
            </a:r>
            <a:r>
              <a:rPr lang="en-GB" b="1" dirty="0"/>
              <a:t> – Eucharist enabling people to live in communion</a:t>
            </a:r>
            <a:endParaRPr lang="en-GB" dirty="0"/>
          </a:p>
          <a:p>
            <a:endParaRPr lang="en-GB" dirty="0"/>
          </a:p>
        </p:txBody>
      </p:sp>
      <p:pic>
        <p:nvPicPr>
          <p:cNvPr id="4" name="Picture 3"/>
          <p:cNvPicPr>
            <a:picLocks noChangeAspect="1"/>
          </p:cNvPicPr>
          <p:nvPr/>
        </p:nvPicPr>
        <p:blipFill>
          <a:blip r:embed="rId4"/>
          <a:stretch>
            <a:fillRect/>
          </a:stretch>
        </p:blipFill>
        <p:spPr>
          <a:xfrm>
            <a:off x="9092446" y="259692"/>
            <a:ext cx="2783869" cy="17381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766526023"/>
      </p:ext>
    </p:extLst>
  </p:cSld>
  <p:clrMapOvr>
    <a:masterClrMapping/>
  </p:clrMapOvr>
  <mc:AlternateContent xmlns:mc="http://schemas.openxmlformats.org/markup-compatibility/2006" xmlns:p14="http://schemas.microsoft.com/office/powerpoint/2010/main">
    <mc:Choice Requires="p14">
      <p:transition spd="slow" p14:dur="2000" advTm="24040"/>
    </mc:Choice>
    <mc:Fallback xmlns="">
      <p:transition spd="slow" advTm="240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4800" b="1" dirty="0">
                <a:effectLst>
                  <a:outerShdw blurRad="38100" dist="38100" dir="2700000" algn="tl">
                    <a:srgbClr val="000000">
                      <a:alpha val="43137"/>
                    </a:srgbClr>
                  </a:outerShdw>
                </a:effectLst>
              </a:rPr>
              <a:t>Where can we watch a Mass? </a:t>
            </a:r>
          </a:p>
        </p:txBody>
      </p:sp>
      <p:sp>
        <p:nvSpPr>
          <p:cNvPr id="3" name="Content Placeholder 2"/>
          <p:cNvSpPr>
            <a:spLocks noGrp="1"/>
          </p:cNvSpPr>
          <p:nvPr>
            <p:ph idx="1"/>
          </p:nvPr>
        </p:nvSpPr>
        <p:spPr>
          <a:xfrm>
            <a:off x="838200" y="1825625"/>
            <a:ext cx="10744200" cy="4455102"/>
          </a:xfrm>
        </p:spPr>
        <p:txBody>
          <a:bodyPr>
            <a:normAutofit/>
          </a:bodyPr>
          <a:lstStyle/>
          <a:p>
            <a:pPr marL="0" indent="0">
              <a:buNone/>
            </a:pPr>
            <a:r>
              <a:rPr lang="en-GB" dirty="0"/>
              <a:t>Crawley Parish: </a:t>
            </a:r>
          </a:p>
          <a:p>
            <a:pPr marL="0" indent="0">
              <a:buNone/>
            </a:pPr>
            <a:r>
              <a:rPr lang="en-GB" dirty="0">
                <a:hlinkClick r:id="rId4"/>
              </a:rPr>
              <a:t>https://www.youtube.com/channel/UC5Plme089re79r4Z3QI2sSA?safe=true</a:t>
            </a:r>
            <a:r>
              <a:rPr lang="en-GB" dirty="0"/>
              <a:t> </a:t>
            </a:r>
          </a:p>
          <a:p>
            <a:pPr marL="0" indent="0">
              <a:buNone/>
            </a:pPr>
            <a:r>
              <a:rPr lang="en-GB" dirty="0"/>
              <a:t>Bexhill Parish:</a:t>
            </a:r>
          </a:p>
          <a:p>
            <a:pPr marL="0" indent="0">
              <a:buNone/>
            </a:pPr>
            <a:r>
              <a:rPr lang="en-GB" dirty="0">
                <a:hlinkClick r:id="rId5"/>
              </a:rPr>
              <a:t>https://www.youtube.com/channel/UCZo9NChKDnlb0RJuDBwwt7A</a:t>
            </a:r>
            <a:r>
              <a:rPr lang="en-GB" dirty="0"/>
              <a:t> </a:t>
            </a:r>
          </a:p>
          <a:p>
            <a:pPr marL="0" indent="0">
              <a:buNone/>
            </a:pPr>
            <a:r>
              <a:rPr lang="en-GB" dirty="0"/>
              <a:t>Guildford Parish: </a:t>
            </a:r>
          </a:p>
          <a:p>
            <a:pPr marL="0" indent="0">
              <a:buNone/>
            </a:pPr>
            <a:r>
              <a:rPr lang="en-GB" dirty="0">
                <a:hlinkClick r:id="rId6"/>
              </a:rPr>
              <a:t>https://www.youtube.com/c/CatholicParishofGuildford/videos</a:t>
            </a:r>
            <a:r>
              <a:rPr lang="en-GB" dirty="0"/>
              <a:t> </a:t>
            </a:r>
          </a:p>
          <a:p>
            <a:pPr marL="0" indent="0">
              <a:buNone/>
            </a:pPr>
            <a:r>
              <a:rPr lang="en-GB" dirty="0"/>
              <a:t>Arundel Cathedral:</a:t>
            </a:r>
            <a:endParaRPr lang="en-GB" dirty="0">
              <a:hlinkClick r:id="rId7"/>
            </a:endParaRPr>
          </a:p>
          <a:p>
            <a:pPr marL="0" indent="0">
              <a:buNone/>
            </a:pPr>
            <a:r>
              <a:rPr lang="en-GB" dirty="0">
                <a:hlinkClick r:id="rId7"/>
              </a:rPr>
              <a:t>https://www.youtube.com/channel/UC7I-pXF8v-VZfzO01zrnerQ/videos</a:t>
            </a:r>
            <a:r>
              <a:rPr lang="en-GB" dirty="0"/>
              <a:t> </a:t>
            </a:r>
          </a:p>
        </p:txBody>
      </p:sp>
      <p:pic>
        <p:nvPicPr>
          <p:cNvPr id="4" name="Audio 3">
            <a:hlinkClick r:id="" action="ppaction://media"/>
          </p:cNvPr>
          <p:cNvPicPr>
            <a:picLocks noChangeAspect="1"/>
          </p:cNvPicPr>
          <p:nvPr>
            <a:audioFile r:link="rId1"/>
            <p:extLst>
              <p:ext uri="{DAA4B4D4-6D71-4841-9C94-3DE7FCFB9230}">
                <p14:media xmlns:p14="http://schemas.microsoft.com/office/powerpoint/2010/main" r:embed="rId2">
                  <p14:trim st="2442"/>
                </p14:media>
              </p:ext>
            </p:extLst>
          </p:nvPr>
        </p:nvPicPr>
        <p:blipFill>
          <a:blip r:embed="rId8"/>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610496047"/>
      </p:ext>
    </p:extLst>
  </p:cSld>
  <p:clrMapOvr>
    <a:masterClrMapping/>
  </p:clrMapOvr>
  <mc:AlternateContent xmlns:mc="http://schemas.openxmlformats.org/markup-compatibility/2006" xmlns:p14="http://schemas.microsoft.com/office/powerpoint/2010/main">
    <mc:Choice Requires="p14">
      <p:transition spd="slow" p14:dur="2000" advTm="56536"/>
    </mc:Choice>
    <mc:Fallback xmlns="">
      <p:transition spd="slow" advTm="565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5400" b="1" dirty="0">
                <a:effectLst>
                  <a:outerShdw blurRad="38100" dist="38100" dir="2700000" algn="tl">
                    <a:srgbClr val="000000">
                      <a:alpha val="43137"/>
                    </a:srgbClr>
                  </a:outerShdw>
                </a:effectLst>
              </a:rPr>
              <a:t>Structure of RE Topics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0614974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640205588"/>
      </p:ext>
    </p:extLst>
  </p:cSld>
  <p:clrMapOvr>
    <a:masterClrMapping/>
  </p:clrMapOvr>
  <mc:AlternateContent xmlns:mc="http://schemas.openxmlformats.org/markup-compatibility/2006" xmlns:p14="http://schemas.microsoft.com/office/powerpoint/2010/main">
    <mc:Choice Requires="p14">
      <p:transition spd="slow" p14:dur="2000" advTm="41125"/>
    </mc:Choice>
    <mc:Fallback xmlns="">
      <p:transition spd="slow" advTm="411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a:stretch>
            <a:fillRect/>
          </a:stretch>
        </p:blipFill>
        <p:spPr>
          <a:xfrm>
            <a:off x="135656" y="4699973"/>
            <a:ext cx="6830845" cy="1697038"/>
          </a:xfrm>
          <a:prstGeom prst="rect">
            <a:avLst/>
          </a:prstGeom>
        </p:spPr>
      </p:pic>
      <p:sp>
        <p:nvSpPr>
          <p:cNvPr id="2" name="Title 1"/>
          <p:cNvSpPr>
            <a:spLocks noGrp="1"/>
          </p:cNvSpPr>
          <p:nvPr>
            <p:ph type="title"/>
          </p:nvPr>
        </p:nvSpPr>
        <p:spPr/>
        <p:txBody>
          <a:bodyPr>
            <a:normAutofit/>
          </a:bodyPr>
          <a:lstStyle/>
          <a:p>
            <a:pPr algn="ctr"/>
            <a:r>
              <a:rPr lang="en-GB" sz="6600" b="1" dirty="0">
                <a:effectLst>
                  <a:outerShdw blurRad="38100" dist="38100" dir="2700000" algn="tl">
                    <a:srgbClr val="000000">
                      <a:alpha val="43137"/>
                    </a:srgbClr>
                  </a:outerShdw>
                </a:effectLst>
              </a:rPr>
              <a:t>EYFS - Gathering</a:t>
            </a:r>
            <a:endParaRPr lang="en-GB" sz="6600" dirty="0"/>
          </a:p>
        </p:txBody>
      </p:sp>
      <p:sp>
        <p:nvSpPr>
          <p:cNvPr id="3" name="Content Placeholder 2"/>
          <p:cNvSpPr>
            <a:spLocks noGrp="1"/>
          </p:cNvSpPr>
          <p:nvPr>
            <p:ph idx="1"/>
          </p:nvPr>
        </p:nvSpPr>
        <p:spPr>
          <a:xfrm>
            <a:off x="314036" y="2022764"/>
            <a:ext cx="11696976" cy="2560818"/>
          </a:xfrm>
        </p:spPr>
        <p:txBody>
          <a:bodyPr>
            <a:normAutofit/>
          </a:bodyPr>
          <a:lstStyle/>
          <a:p>
            <a:pPr marL="0" indent="0">
              <a:buNone/>
            </a:pPr>
            <a:r>
              <a:rPr lang="en-GB" dirty="0"/>
              <a:t>A Parish is a stable group of God’s people who have been grouped together often in a defined geographical area (such as Crawley). They have a Parish Priest who celebrates the Eucharist for and with them. A family is a place where we belong and are nurtured. We teach the children that by virtue of our baptism, we have become a child of God and so the Church should be a place where we feel we belong spiritually.</a:t>
            </a:r>
          </a:p>
          <a:p>
            <a:pPr marL="0" indent="0">
              <a:buNone/>
            </a:pPr>
            <a:endParaRPr lang="en-GB" sz="2400" dirty="0"/>
          </a:p>
          <a:p>
            <a:pPr marL="0" indent="0">
              <a:buNone/>
            </a:pPr>
            <a:endParaRPr lang="en-GB" dirty="0"/>
          </a:p>
        </p:txBody>
      </p:sp>
      <p:pic>
        <p:nvPicPr>
          <p:cNvPr id="4" name="Picture 3"/>
          <p:cNvPicPr>
            <a:picLocks noChangeAspect="1"/>
          </p:cNvPicPr>
          <p:nvPr/>
        </p:nvPicPr>
        <p:blipFill rotWithShape="1">
          <a:blip r:embed="rId5"/>
          <a:srcRect b="2166"/>
          <a:stretch/>
        </p:blipFill>
        <p:spPr>
          <a:xfrm>
            <a:off x="6355471" y="4699973"/>
            <a:ext cx="5655541" cy="1708727"/>
          </a:xfrm>
          <a:prstGeom prst="rect">
            <a:avLst/>
          </a:prstGeom>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081866019"/>
      </p:ext>
    </p:extLst>
  </p:cSld>
  <p:clrMapOvr>
    <a:masterClrMapping/>
  </p:clrMapOvr>
  <mc:AlternateContent xmlns:mc="http://schemas.openxmlformats.org/markup-compatibility/2006" xmlns:p14="http://schemas.microsoft.com/office/powerpoint/2010/main">
    <mc:Choice Requires="p14">
      <p:transition spd="slow" p14:dur="2000" advTm="13275"/>
    </mc:Choice>
    <mc:Fallback xmlns="">
      <p:transition spd="slow" advTm="132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5400" b="1" dirty="0">
                <a:effectLst>
                  <a:outerShdw blurRad="38100" dist="38100" dir="2700000" algn="tl">
                    <a:srgbClr val="000000">
                      <a:alpha val="43137"/>
                    </a:srgbClr>
                  </a:outerShdw>
                </a:effectLst>
              </a:rPr>
              <a:t>Structure of Gathering topic</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1091415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963515532"/>
      </p:ext>
    </p:extLst>
  </p:cSld>
  <p:clrMapOvr>
    <a:masterClrMapping/>
  </p:clrMapOvr>
  <mc:AlternateContent xmlns:mc="http://schemas.openxmlformats.org/markup-compatibility/2006" xmlns:p14="http://schemas.microsoft.com/office/powerpoint/2010/main">
    <mc:Choice Requires="p14">
      <p:transition spd="slow" p14:dur="2000" advTm="19803"/>
    </mc:Choice>
    <mc:Fallback xmlns="">
      <p:transition spd="slow" advTm="198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6600" b="1" dirty="0">
                <a:effectLst>
                  <a:outerShdw blurRad="38100" dist="38100" dir="2700000" algn="tl">
                    <a:srgbClr val="000000">
                      <a:alpha val="43137"/>
                    </a:srgbClr>
                  </a:outerShdw>
                </a:effectLst>
              </a:rPr>
              <a:t>Key Scripture</a:t>
            </a:r>
          </a:p>
        </p:txBody>
      </p:sp>
      <p:pic>
        <p:nvPicPr>
          <p:cNvPr id="4" name="Content Placeholder 3"/>
          <p:cNvPicPr>
            <a:picLocks noGrp="1" noChangeAspect="1"/>
          </p:cNvPicPr>
          <p:nvPr>
            <p:ph idx="1"/>
          </p:nvPr>
        </p:nvPicPr>
        <p:blipFill>
          <a:blip r:embed="rId4"/>
          <a:stretch>
            <a:fillRect/>
          </a:stretch>
        </p:blipFill>
        <p:spPr>
          <a:xfrm>
            <a:off x="5682384" y="365125"/>
            <a:ext cx="5761470" cy="6043895"/>
          </a:xfrm>
          <a:prstGeom prst="rect">
            <a:avLst/>
          </a:prstGeom>
        </p:spPr>
      </p:pic>
      <p:sp>
        <p:nvSpPr>
          <p:cNvPr id="5" name="TextBox 4"/>
          <p:cNvSpPr txBox="1"/>
          <p:nvPr/>
        </p:nvSpPr>
        <p:spPr>
          <a:xfrm>
            <a:off x="302491" y="2198483"/>
            <a:ext cx="5271366" cy="4401205"/>
          </a:xfrm>
          <a:prstGeom prst="rect">
            <a:avLst/>
          </a:prstGeom>
          <a:noFill/>
        </p:spPr>
        <p:txBody>
          <a:bodyPr wrap="square" rtlCol="0">
            <a:spAutoFit/>
          </a:bodyPr>
          <a:lstStyle/>
          <a:p>
            <a:r>
              <a:rPr lang="en-GB" sz="2000" b="1" dirty="0"/>
              <a:t>Mark 10:13-16</a:t>
            </a:r>
          </a:p>
          <a:p>
            <a:r>
              <a:rPr lang="en-GB" sz="2000" b="1" dirty="0"/>
              <a:t>Jesus Accepts Children</a:t>
            </a:r>
          </a:p>
          <a:p>
            <a:r>
              <a:rPr lang="en-GB" sz="2000" b="1" baseline="30000" dirty="0"/>
              <a:t>13 </a:t>
            </a:r>
            <a:r>
              <a:rPr lang="en-GB" sz="2000" dirty="0"/>
              <a:t>Some people brought their small children to Jesus so he could touch them. But his followers told the people to stop bringing their children to him. </a:t>
            </a:r>
            <a:r>
              <a:rPr lang="en-GB" sz="2000" b="1" baseline="30000" dirty="0"/>
              <a:t>14 </a:t>
            </a:r>
            <a:r>
              <a:rPr lang="en-GB" sz="2000" dirty="0"/>
              <a:t>When Jesus saw this, he was displeased. He said to them, “Let the little children come to me. Don’t stop them. The kingdom of God belongs to people who are like these little children. </a:t>
            </a:r>
            <a:r>
              <a:rPr lang="en-GB" sz="2000" b="1" baseline="30000" dirty="0"/>
              <a:t>15 </a:t>
            </a:r>
            <a:r>
              <a:rPr lang="en-GB" sz="2000" dirty="0"/>
              <a:t>I tell you the truth. You must accept the kingdom of God as a little child accepts things, or you will never enter it.” </a:t>
            </a:r>
            <a:r>
              <a:rPr lang="en-GB" sz="2000" b="1" baseline="30000" dirty="0"/>
              <a:t>16 </a:t>
            </a:r>
            <a:r>
              <a:rPr lang="en-GB" sz="2000" dirty="0"/>
              <a:t>Then Jesus took the children in his arms. He put his hands on them and blessed them.</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467248726"/>
      </p:ext>
    </p:extLst>
  </p:cSld>
  <p:clrMapOvr>
    <a:masterClrMapping/>
  </p:clrMapOvr>
  <mc:AlternateContent xmlns:mc="http://schemas.openxmlformats.org/markup-compatibility/2006" xmlns:p14="http://schemas.microsoft.com/office/powerpoint/2010/main">
    <mc:Choice Requires="p14">
      <p:transition spd="slow" p14:dur="2000" advTm="13083"/>
    </mc:Choice>
    <mc:Fallback xmlns="">
      <p:transition spd="slow" advTm="130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5982" y="592640"/>
            <a:ext cx="7049655" cy="1325563"/>
          </a:xfrm>
        </p:spPr>
        <p:txBody>
          <a:bodyPr>
            <a:normAutofit/>
          </a:bodyPr>
          <a:lstStyle/>
          <a:p>
            <a:r>
              <a:rPr lang="en-GB" sz="4800" b="1" dirty="0">
                <a:effectLst>
                  <a:outerShdw blurRad="38100" dist="38100" dir="2700000" algn="tl">
                    <a:srgbClr val="000000">
                      <a:alpha val="43137"/>
                    </a:srgbClr>
                  </a:outerShdw>
                </a:effectLst>
              </a:rPr>
              <a:t>Some suggested activities</a:t>
            </a:r>
          </a:p>
        </p:txBody>
      </p:sp>
      <p:sp>
        <p:nvSpPr>
          <p:cNvPr id="3" name="Content Placeholder 2"/>
          <p:cNvSpPr>
            <a:spLocks noGrp="1"/>
          </p:cNvSpPr>
          <p:nvPr>
            <p:ph idx="1"/>
          </p:nvPr>
        </p:nvSpPr>
        <p:spPr>
          <a:xfrm>
            <a:off x="348672" y="2519021"/>
            <a:ext cx="11640128" cy="4351338"/>
          </a:xfrm>
        </p:spPr>
        <p:txBody>
          <a:bodyPr>
            <a:normAutofit/>
          </a:bodyPr>
          <a:lstStyle/>
          <a:p>
            <a:pPr marL="0" indent="0">
              <a:buNone/>
            </a:pPr>
            <a:r>
              <a:rPr lang="en-GB" dirty="0"/>
              <a:t>Make a poster or chart to show all of the activities that you do throughout the day/week as a family. </a:t>
            </a:r>
          </a:p>
          <a:p>
            <a:pPr marL="0" indent="0">
              <a:buNone/>
            </a:pPr>
            <a:endParaRPr lang="en-GB" dirty="0"/>
          </a:p>
          <a:p>
            <a:pPr marL="0" indent="0">
              <a:buNone/>
            </a:pPr>
            <a:r>
              <a:rPr lang="en-GB" dirty="0"/>
              <a:t>Find some pictures of gatherings that you have had as a family or with friends. Reflect on how you might have felt and why these moments are special. </a:t>
            </a:r>
          </a:p>
          <a:p>
            <a:pPr marL="0" indent="0">
              <a:buNone/>
            </a:pPr>
            <a:endParaRPr lang="en-GB" dirty="0"/>
          </a:p>
          <a:p>
            <a:pPr marL="0" indent="0">
              <a:buNone/>
            </a:pPr>
            <a:r>
              <a:rPr lang="en-GB" dirty="0"/>
              <a:t>Watch a Mass together and discuss how the Parish family gather together. Try to explain how the Parish family is similar to our own families.</a:t>
            </a:r>
          </a:p>
          <a:p>
            <a:pPr marL="0" indent="0">
              <a:buNone/>
            </a:pPr>
            <a:endParaRPr lang="en-GB" dirty="0"/>
          </a:p>
        </p:txBody>
      </p:sp>
      <p:pic>
        <p:nvPicPr>
          <p:cNvPr id="4" name="Picture 3"/>
          <p:cNvPicPr>
            <a:picLocks noChangeAspect="1"/>
          </p:cNvPicPr>
          <p:nvPr/>
        </p:nvPicPr>
        <p:blipFill>
          <a:blip r:embed="rId4"/>
          <a:stretch>
            <a:fillRect/>
          </a:stretch>
        </p:blipFill>
        <p:spPr>
          <a:xfrm>
            <a:off x="8192654" y="306685"/>
            <a:ext cx="3084945" cy="2056630"/>
          </a:xfrm>
          <a:prstGeom prst="rect">
            <a:avLst/>
          </a:prstGeom>
          <a:ln>
            <a:noFill/>
          </a:ln>
          <a:effectLst>
            <a:softEdge rad="112500"/>
          </a:effectLst>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461931515"/>
      </p:ext>
    </p:extLst>
  </p:cSld>
  <p:clrMapOvr>
    <a:masterClrMapping/>
  </p:clrMapOvr>
  <mc:AlternateContent xmlns:mc="http://schemas.openxmlformats.org/markup-compatibility/2006" xmlns:p14="http://schemas.microsoft.com/office/powerpoint/2010/main">
    <mc:Choice Requires="p14">
      <p:transition spd="slow" p14:dur="2000" advTm="11084"/>
    </mc:Choice>
    <mc:Fallback xmlns="">
      <p:transition spd="slow" advTm="110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4057073" cy="1325563"/>
          </a:xfrm>
        </p:spPr>
        <p:txBody>
          <a:bodyPr>
            <a:normAutofit/>
          </a:bodyPr>
          <a:lstStyle/>
          <a:p>
            <a:pPr algn="ctr"/>
            <a:r>
              <a:rPr lang="en-GB" sz="5400" b="1" dirty="0">
                <a:effectLst>
                  <a:outerShdw blurRad="38100" dist="38100" dir="2700000" algn="tl">
                    <a:srgbClr val="000000">
                      <a:alpha val="43137"/>
                    </a:srgbClr>
                  </a:outerShdw>
                </a:effectLst>
              </a:rPr>
              <a:t>Assessment</a:t>
            </a:r>
          </a:p>
        </p:txBody>
      </p:sp>
      <p:sp>
        <p:nvSpPr>
          <p:cNvPr id="3" name="Content Placeholder 2"/>
          <p:cNvSpPr>
            <a:spLocks noGrp="1"/>
          </p:cNvSpPr>
          <p:nvPr>
            <p:ph sz="half" idx="1"/>
          </p:nvPr>
        </p:nvSpPr>
        <p:spPr>
          <a:xfrm>
            <a:off x="221673" y="1825625"/>
            <a:ext cx="5798127" cy="4351338"/>
          </a:xfrm>
        </p:spPr>
        <p:txBody>
          <a:bodyPr>
            <a:normAutofit fontScale="70000" lnSpcReduction="20000"/>
          </a:bodyPr>
          <a:lstStyle/>
          <a:p>
            <a:r>
              <a:rPr lang="en-GB" dirty="0"/>
              <a:t>Some children will begin to </a:t>
            </a:r>
            <a:r>
              <a:rPr lang="en-GB" b="1" dirty="0"/>
              <a:t>talk</a:t>
            </a:r>
            <a:r>
              <a:rPr lang="en-GB" dirty="0"/>
              <a:t> about the times they have gathered together with others. Some children will begin to </a:t>
            </a:r>
            <a:r>
              <a:rPr lang="en-GB" b="1" dirty="0"/>
              <a:t>talk</a:t>
            </a:r>
            <a:r>
              <a:rPr lang="en-GB" dirty="0"/>
              <a:t> about how they felt. </a:t>
            </a:r>
          </a:p>
          <a:p>
            <a:r>
              <a:rPr lang="en-GB" dirty="0"/>
              <a:t>Some children will begin to say what they </a:t>
            </a:r>
            <a:r>
              <a:rPr lang="en-GB" b="1" dirty="0"/>
              <a:t>wonder</a:t>
            </a:r>
            <a:r>
              <a:rPr lang="en-GB" dirty="0"/>
              <a:t> about the enjoyment of being together.</a:t>
            </a:r>
          </a:p>
          <a:p>
            <a:r>
              <a:rPr lang="en-GB" dirty="0"/>
              <a:t>Some children will begin to</a:t>
            </a:r>
            <a:r>
              <a:rPr lang="en-GB" b="1" dirty="0"/>
              <a:t> recognise </a:t>
            </a:r>
            <a:r>
              <a:rPr lang="en-GB" dirty="0"/>
              <a:t>the story of Jesus with the children as a religious story.  </a:t>
            </a:r>
          </a:p>
          <a:p>
            <a:r>
              <a:rPr lang="en-GB" dirty="0"/>
              <a:t>Some children will begin to</a:t>
            </a:r>
            <a:r>
              <a:rPr lang="en-GB" b="1" dirty="0"/>
              <a:t> recognise </a:t>
            </a:r>
            <a:r>
              <a:rPr lang="en-GB" dirty="0"/>
              <a:t>the phrases “The Lord be with you.” “And with your spirit.”</a:t>
            </a:r>
          </a:p>
          <a:p>
            <a:r>
              <a:rPr lang="en-GB" dirty="0"/>
              <a:t>Some children will begin to </a:t>
            </a:r>
            <a:r>
              <a:rPr lang="en-GB" b="1" dirty="0"/>
              <a:t>recognise</a:t>
            </a:r>
            <a:r>
              <a:rPr lang="en-GB" dirty="0"/>
              <a:t> the Lectern and know how it is used.</a:t>
            </a:r>
          </a:p>
          <a:p>
            <a:r>
              <a:rPr lang="en-GB" dirty="0"/>
              <a:t>Some children will begin to </a:t>
            </a:r>
            <a:r>
              <a:rPr lang="en-GB" b="1" dirty="0"/>
              <a:t>recognise</a:t>
            </a:r>
            <a:r>
              <a:rPr lang="en-GB" dirty="0"/>
              <a:t> how at Mass people gather to share the stories of God’s love. </a:t>
            </a:r>
          </a:p>
          <a:p>
            <a:r>
              <a:rPr lang="en-GB" dirty="0"/>
              <a:t>Some children will begin to</a:t>
            </a:r>
            <a:r>
              <a:rPr lang="en-GB" b="1" dirty="0"/>
              <a:t> talk about </a:t>
            </a:r>
            <a:r>
              <a:rPr lang="en-GB" dirty="0"/>
              <a:t>their experience of visiting church and listening to God’s word.</a:t>
            </a:r>
          </a:p>
          <a:p>
            <a:pPr marL="0" indent="0">
              <a:buNone/>
            </a:pPr>
            <a:endParaRPr lang="en-GB" dirty="0"/>
          </a:p>
        </p:txBody>
      </p:sp>
      <p:sp>
        <p:nvSpPr>
          <p:cNvPr id="5" name="Rounded Rectangle 4"/>
          <p:cNvSpPr/>
          <p:nvPr/>
        </p:nvSpPr>
        <p:spPr>
          <a:xfrm>
            <a:off x="6019800" y="365125"/>
            <a:ext cx="5892800" cy="625734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 </a:t>
            </a:r>
            <a:endParaRPr lang="en-GB" dirty="0">
              <a:solidFill>
                <a:schemeClr val="tx1"/>
              </a:solidFill>
            </a:endParaRPr>
          </a:p>
        </p:txBody>
      </p:sp>
      <p:sp>
        <p:nvSpPr>
          <p:cNvPr id="6" name="TextBox 5"/>
          <p:cNvSpPr txBox="1"/>
          <p:nvPr/>
        </p:nvSpPr>
        <p:spPr>
          <a:xfrm>
            <a:off x="6253018" y="812800"/>
            <a:ext cx="5659581" cy="5109091"/>
          </a:xfrm>
          <a:prstGeom prst="rect">
            <a:avLst/>
          </a:prstGeom>
          <a:noFill/>
        </p:spPr>
        <p:txBody>
          <a:bodyPr wrap="square" rtlCol="0">
            <a:spAutoFit/>
          </a:bodyPr>
          <a:lstStyle/>
          <a:p>
            <a:pPr algn="ctr"/>
            <a:r>
              <a:rPr lang="en-US" sz="2000" b="1" dirty="0"/>
              <a:t>CHURCH TEACHING</a:t>
            </a:r>
            <a:endParaRPr lang="en-GB" sz="1600" dirty="0"/>
          </a:p>
          <a:p>
            <a:r>
              <a:rPr lang="en-US" dirty="0"/>
              <a:t> </a:t>
            </a:r>
            <a:endParaRPr lang="en-GB" dirty="0"/>
          </a:p>
          <a:p>
            <a:r>
              <a:rPr lang="en-GB" dirty="0"/>
              <a:t>This is an outline of the teaching of the Church covered in </a:t>
            </a:r>
          </a:p>
          <a:p>
            <a:endParaRPr lang="en-GB" b="1" dirty="0"/>
          </a:p>
          <a:p>
            <a:r>
              <a:rPr lang="en-GB" b="1" dirty="0"/>
              <a:t>GATHERING:</a:t>
            </a:r>
            <a:endParaRPr lang="en-GB" dirty="0"/>
          </a:p>
          <a:p>
            <a:pPr lvl="0"/>
            <a:r>
              <a:rPr lang="en-GB" dirty="0"/>
              <a:t>The parish family gathers for Mass.</a:t>
            </a:r>
          </a:p>
          <a:p>
            <a:pPr lvl="0"/>
            <a:r>
              <a:rPr lang="en-GB" dirty="0"/>
              <a:t>Entering the church: the holy water font, the aisle and the benches where the people gather.</a:t>
            </a:r>
          </a:p>
          <a:p>
            <a:endParaRPr lang="en-GB" dirty="0"/>
          </a:p>
          <a:p>
            <a:pPr lvl="0"/>
            <a:r>
              <a:rPr lang="en-GB" dirty="0"/>
              <a:t>Ministries of welcoming and of serving at Mass.</a:t>
            </a:r>
          </a:p>
          <a:p>
            <a:pPr lvl="0"/>
            <a:r>
              <a:rPr lang="en-GB" dirty="0"/>
              <a:t>Jesus gathered the children to speak to them (Mark 10).</a:t>
            </a:r>
          </a:p>
          <a:p>
            <a:pPr lvl="0"/>
            <a:r>
              <a:rPr lang="en-GB" dirty="0"/>
              <a:t>Parts of the Mass</a:t>
            </a:r>
          </a:p>
          <a:p>
            <a:pPr lvl="1"/>
            <a:r>
              <a:rPr lang="en-GB" dirty="0"/>
              <a:t>gathering</a:t>
            </a:r>
          </a:p>
          <a:p>
            <a:pPr lvl="1"/>
            <a:r>
              <a:rPr lang="en-GB" dirty="0"/>
              <a:t>welcome</a:t>
            </a:r>
          </a:p>
          <a:p>
            <a:pPr lvl="1"/>
            <a:r>
              <a:rPr lang="en-GB" dirty="0"/>
              <a:t>listening to God’s Word</a:t>
            </a:r>
          </a:p>
          <a:p>
            <a:pPr lvl="1"/>
            <a:r>
              <a:rPr lang="en-GB" dirty="0"/>
              <a:t>receiving Jesus in Holy Communion.</a:t>
            </a:r>
          </a:p>
          <a:p>
            <a:r>
              <a:rPr lang="en-US" dirty="0"/>
              <a:t> </a:t>
            </a:r>
            <a:endParaRPr lang="en-GB" dirty="0"/>
          </a:p>
          <a:p>
            <a:endParaRPr lang="en-GB"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79592913"/>
      </p:ext>
    </p:extLst>
  </p:cSld>
  <p:clrMapOvr>
    <a:masterClrMapping/>
  </p:clrMapOvr>
  <mc:AlternateContent xmlns:mc="http://schemas.openxmlformats.org/markup-compatibility/2006" xmlns:p14="http://schemas.microsoft.com/office/powerpoint/2010/main">
    <mc:Choice Requires="p14">
      <p:transition spd="slow" p14:dur="2000" advTm="41370"/>
    </mc:Choice>
    <mc:Fallback xmlns="">
      <p:transition spd="slow" advTm="413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4"/>
          <a:srcRect t="4186" b="3558"/>
          <a:stretch/>
        </p:blipFill>
        <p:spPr>
          <a:xfrm>
            <a:off x="175492" y="4560772"/>
            <a:ext cx="7248579" cy="1747664"/>
          </a:xfrm>
          <a:prstGeom prst="rect">
            <a:avLst/>
          </a:prstGeom>
        </p:spPr>
      </p:pic>
      <p:sp>
        <p:nvSpPr>
          <p:cNvPr id="2" name="Title 1"/>
          <p:cNvSpPr>
            <a:spLocks noGrp="1"/>
          </p:cNvSpPr>
          <p:nvPr>
            <p:ph type="title"/>
          </p:nvPr>
        </p:nvSpPr>
        <p:spPr/>
        <p:txBody>
          <a:bodyPr>
            <a:normAutofit/>
          </a:bodyPr>
          <a:lstStyle/>
          <a:p>
            <a:pPr algn="ctr"/>
            <a:r>
              <a:rPr lang="en-GB" sz="6600" b="1" dirty="0">
                <a:effectLst>
                  <a:outerShdw blurRad="38100" dist="38100" dir="2700000" algn="tl">
                    <a:srgbClr val="000000">
                      <a:alpha val="43137"/>
                    </a:srgbClr>
                  </a:outerShdw>
                </a:effectLst>
              </a:rPr>
              <a:t>Year 1 - Meals</a:t>
            </a:r>
          </a:p>
        </p:txBody>
      </p:sp>
      <p:sp>
        <p:nvSpPr>
          <p:cNvPr id="3" name="Content Placeholder 2"/>
          <p:cNvSpPr>
            <a:spLocks noGrp="1"/>
          </p:cNvSpPr>
          <p:nvPr>
            <p:ph idx="1"/>
          </p:nvPr>
        </p:nvSpPr>
        <p:spPr>
          <a:xfrm>
            <a:off x="406399" y="1825625"/>
            <a:ext cx="11545455" cy="3688484"/>
          </a:xfrm>
        </p:spPr>
        <p:txBody>
          <a:bodyPr/>
          <a:lstStyle/>
          <a:p>
            <a:pPr marL="0" indent="0">
              <a:buNone/>
            </a:pPr>
            <a:r>
              <a:rPr lang="en-GB" sz="3200" dirty="0"/>
              <a:t>The Gospel shows how Jesus often met people in the context of a meal, in which is shared more than food. With Jesus it is often a parable (a teaching story). At mealtimes we share the hopes, joys, fears, and anxieties of the day, and in sharing this communion (from the word communicate) we grow as a person and as a community.</a:t>
            </a:r>
          </a:p>
          <a:p>
            <a:pPr marL="0" indent="0">
              <a:buNone/>
            </a:pPr>
            <a:endParaRPr lang="en-GB" dirty="0"/>
          </a:p>
        </p:txBody>
      </p:sp>
      <p:pic>
        <p:nvPicPr>
          <p:cNvPr id="4" name="Picture 3"/>
          <p:cNvPicPr>
            <a:picLocks noChangeAspect="1"/>
          </p:cNvPicPr>
          <p:nvPr/>
        </p:nvPicPr>
        <p:blipFill rotWithShape="1">
          <a:blip r:embed="rId5"/>
          <a:srcRect l="1076" r="1827" b="3698"/>
          <a:stretch/>
        </p:blipFill>
        <p:spPr>
          <a:xfrm>
            <a:off x="6096000" y="4560772"/>
            <a:ext cx="5597237" cy="1747664"/>
          </a:xfrm>
          <a:prstGeom prst="rect">
            <a:avLst/>
          </a:prstGeom>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842425763"/>
      </p:ext>
    </p:extLst>
  </p:cSld>
  <p:clrMapOvr>
    <a:masterClrMapping/>
  </p:clrMapOvr>
  <mc:AlternateContent xmlns:mc="http://schemas.openxmlformats.org/markup-compatibility/2006" xmlns:p14="http://schemas.microsoft.com/office/powerpoint/2010/main">
    <mc:Choice Requires="p14">
      <p:transition spd="slow" p14:dur="2000" advTm="16727"/>
    </mc:Choice>
    <mc:Fallback xmlns="">
      <p:transition spd="slow" advTm="167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5400" b="1" dirty="0">
                <a:effectLst>
                  <a:outerShdw blurRad="38100" dist="38100" dir="2700000" algn="tl">
                    <a:srgbClr val="000000">
                      <a:alpha val="43137"/>
                    </a:srgbClr>
                  </a:outerShdw>
                </a:effectLst>
              </a:rPr>
              <a:t>Structure of Meals topic</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7731542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510562642"/>
      </p:ext>
    </p:extLst>
  </p:cSld>
  <p:clrMapOvr>
    <a:masterClrMapping/>
  </p:clrMapOvr>
  <mc:AlternateContent xmlns:mc="http://schemas.openxmlformats.org/markup-compatibility/2006" xmlns:p14="http://schemas.microsoft.com/office/powerpoint/2010/main">
    <mc:Choice Requires="p14">
      <p:transition spd="slow" p14:dur="2000" advTm="20740"/>
    </mc:Choice>
    <mc:Fallback xmlns="">
      <p:transition spd="slow" advTm="207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6600" b="1" dirty="0">
                <a:effectLst>
                  <a:outerShdw blurRad="38100" dist="38100" dir="2700000" algn="tl">
                    <a:srgbClr val="000000">
                      <a:alpha val="43137"/>
                    </a:srgbClr>
                  </a:outerShdw>
                </a:effectLst>
              </a:rPr>
              <a:t>Key Scripture</a:t>
            </a:r>
          </a:p>
        </p:txBody>
      </p:sp>
      <p:sp>
        <p:nvSpPr>
          <p:cNvPr id="5" name="TextBox 4"/>
          <p:cNvSpPr txBox="1"/>
          <p:nvPr/>
        </p:nvSpPr>
        <p:spPr>
          <a:xfrm>
            <a:off x="302491" y="2198483"/>
            <a:ext cx="6236854" cy="4278094"/>
          </a:xfrm>
          <a:prstGeom prst="rect">
            <a:avLst/>
          </a:prstGeom>
          <a:noFill/>
        </p:spPr>
        <p:txBody>
          <a:bodyPr wrap="square" rtlCol="0">
            <a:spAutoFit/>
          </a:bodyPr>
          <a:lstStyle/>
          <a:p>
            <a:r>
              <a:rPr lang="en-GB" sz="2800" b="1" dirty="0"/>
              <a:t>Luke 22:19-20</a:t>
            </a:r>
          </a:p>
          <a:p>
            <a:r>
              <a:rPr lang="en-GB" sz="2800" b="1" dirty="0"/>
              <a:t>The Last Supper</a:t>
            </a:r>
          </a:p>
          <a:p>
            <a:r>
              <a:rPr lang="en-GB" sz="2400" b="1" baseline="30000" dirty="0"/>
              <a:t>19 </a:t>
            </a:r>
            <a:r>
              <a:rPr lang="en-GB" sz="2400" dirty="0"/>
              <a:t>Then Jesus took some bread. He thanked God for it, broke it, and gave it to the apostles. Then Jesus said, “This bread is my body that I am giving for you. Do this to remember me.” </a:t>
            </a:r>
            <a:r>
              <a:rPr lang="en-GB" sz="2400" b="1" baseline="30000" dirty="0"/>
              <a:t>20 </a:t>
            </a:r>
            <a:r>
              <a:rPr lang="en-GB" sz="2400" dirty="0"/>
              <a:t>In the same way, after supper, Jesus took the cup and said, “This cup shows the new agreement that God makes with his people. This new agreement begins with my blood which is poured out for you.”</a:t>
            </a:r>
            <a:endParaRPr lang="en-GB" sz="2800" dirty="0"/>
          </a:p>
        </p:txBody>
      </p:sp>
      <p:pic>
        <p:nvPicPr>
          <p:cNvPr id="6" name="Content Placeholder 5"/>
          <p:cNvPicPr>
            <a:picLocks noGrp="1" noChangeAspect="1"/>
          </p:cNvPicPr>
          <p:nvPr>
            <p:ph idx="1"/>
          </p:nvPr>
        </p:nvPicPr>
        <p:blipFill rotWithShape="1">
          <a:blip r:embed="rId4"/>
          <a:srcRect b="15870"/>
          <a:stretch/>
        </p:blipFill>
        <p:spPr>
          <a:xfrm>
            <a:off x="7067883" y="1027906"/>
            <a:ext cx="4493180" cy="5036993"/>
          </a:xfrm>
          <a:prstGeom prst="rect">
            <a:avLst/>
          </a:prstGeom>
          <a:ln>
            <a:noFill/>
          </a:ln>
          <a:effectLst>
            <a:outerShdw blurRad="292100" dist="139700" dir="2700000" algn="tl" rotWithShape="0">
              <a:srgbClr val="333333">
                <a:alpha val="65000"/>
              </a:srgbClr>
            </a:outerShdw>
          </a:effectLst>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030772234"/>
      </p:ext>
    </p:extLst>
  </p:cSld>
  <p:clrMapOvr>
    <a:masterClrMapping/>
  </p:clrMapOvr>
  <mc:AlternateContent xmlns:mc="http://schemas.openxmlformats.org/markup-compatibility/2006" xmlns:p14="http://schemas.microsoft.com/office/powerpoint/2010/main">
    <mc:Choice Requires="p14">
      <p:transition spd="slow" p14:dur="2000" advTm="12415"/>
    </mc:Choice>
    <mc:Fallback xmlns="">
      <p:transition spd="slow" advTm="124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5982" y="592640"/>
            <a:ext cx="7049655" cy="1325563"/>
          </a:xfrm>
        </p:spPr>
        <p:txBody>
          <a:bodyPr>
            <a:normAutofit/>
          </a:bodyPr>
          <a:lstStyle/>
          <a:p>
            <a:r>
              <a:rPr lang="en-GB" sz="4800" b="1" dirty="0">
                <a:effectLst>
                  <a:outerShdw blurRad="38100" dist="38100" dir="2700000" algn="tl">
                    <a:srgbClr val="000000">
                      <a:alpha val="43137"/>
                    </a:srgbClr>
                  </a:outerShdw>
                </a:effectLst>
              </a:rPr>
              <a:t>Some suggested activities</a:t>
            </a:r>
          </a:p>
        </p:txBody>
      </p:sp>
      <p:sp>
        <p:nvSpPr>
          <p:cNvPr id="3" name="Content Placeholder 2"/>
          <p:cNvSpPr>
            <a:spLocks noGrp="1"/>
          </p:cNvSpPr>
          <p:nvPr>
            <p:ph idx="1"/>
          </p:nvPr>
        </p:nvSpPr>
        <p:spPr>
          <a:xfrm>
            <a:off x="348672" y="2519021"/>
            <a:ext cx="11640128" cy="4351338"/>
          </a:xfrm>
        </p:spPr>
        <p:txBody>
          <a:bodyPr>
            <a:normAutofit/>
          </a:bodyPr>
          <a:lstStyle/>
          <a:p>
            <a:r>
              <a:rPr lang="en-GB" dirty="0"/>
              <a:t>Plan a special meal for your household. Draw a picture of your meal and write about how it feels to gather with your family. </a:t>
            </a:r>
          </a:p>
          <a:p>
            <a:endParaRPr lang="en-GB" dirty="0"/>
          </a:p>
          <a:p>
            <a:r>
              <a:rPr lang="en-GB" dirty="0"/>
              <a:t>Read the story of the Last Supper and look at some paintings of it. Try to retell the story, remembering the words that Jesus said to his disciples. </a:t>
            </a:r>
          </a:p>
          <a:p>
            <a:endParaRPr lang="en-GB" dirty="0"/>
          </a:p>
          <a:p>
            <a:r>
              <a:rPr lang="en-GB" dirty="0"/>
              <a:t>Watch a Mass, listening especially to the Eucharistic prayer. Reflect on why the words that the Priest says are important. </a:t>
            </a:r>
          </a:p>
        </p:txBody>
      </p:sp>
      <p:pic>
        <p:nvPicPr>
          <p:cNvPr id="1026" name="Picture 2" descr="Last Supper - Wikipedi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58728" y="120073"/>
            <a:ext cx="3930072" cy="1965036"/>
          </a:xfrm>
          <a:prstGeom prst="rect">
            <a:avLst/>
          </a:prstGeom>
          <a:noFill/>
          <a:extLst>
            <a:ext uri="{909E8E84-426E-40DD-AFC4-6F175D3DCCD1}">
              <a14:hiddenFill xmlns:a14="http://schemas.microsoft.com/office/drawing/2010/main">
                <a:solidFill>
                  <a:srgbClr val="FFFFFF"/>
                </a:solidFill>
              </a14:hiddenFill>
            </a:ext>
          </a:extLst>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671354170"/>
      </p:ext>
    </p:extLst>
  </p:cSld>
  <p:clrMapOvr>
    <a:masterClrMapping/>
  </p:clrMapOvr>
  <mc:AlternateContent xmlns:mc="http://schemas.openxmlformats.org/markup-compatibility/2006" xmlns:p14="http://schemas.microsoft.com/office/powerpoint/2010/main">
    <mc:Choice Requires="p14">
      <p:transition spd="slow" p14:dur="2000" advTm="10266"/>
    </mc:Choice>
    <mc:Fallback xmlns="">
      <p:transition spd="slow" advTm="102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5902036" y="365125"/>
            <a:ext cx="5892800" cy="625734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838200" y="365125"/>
            <a:ext cx="3622964" cy="1325563"/>
          </a:xfrm>
        </p:spPr>
        <p:txBody>
          <a:bodyPr>
            <a:normAutofit/>
          </a:bodyPr>
          <a:lstStyle/>
          <a:p>
            <a:pPr algn="ctr"/>
            <a:r>
              <a:rPr lang="en-GB" sz="5400" b="1" dirty="0">
                <a:effectLst>
                  <a:outerShdw blurRad="38100" dist="38100" dir="2700000" algn="tl">
                    <a:srgbClr val="000000">
                      <a:alpha val="43137"/>
                    </a:srgbClr>
                  </a:outerShdw>
                </a:effectLst>
              </a:rPr>
              <a:t>Assessment</a:t>
            </a:r>
          </a:p>
        </p:txBody>
      </p:sp>
      <p:sp>
        <p:nvSpPr>
          <p:cNvPr id="3" name="Content Placeholder 2"/>
          <p:cNvSpPr>
            <a:spLocks noGrp="1"/>
          </p:cNvSpPr>
          <p:nvPr>
            <p:ph sz="half" idx="1"/>
          </p:nvPr>
        </p:nvSpPr>
        <p:spPr>
          <a:xfrm>
            <a:off x="286328" y="1825625"/>
            <a:ext cx="5320146" cy="4351338"/>
          </a:xfrm>
        </p:spPr>
        <p:txBody>
          <a:bodyPr>
            <a:normAutofit fontScale="77500" lnSpcReduction="20000"/>
          </a:bodyPr>
          <a:lstStyle/>
          <a:p>
            <a:r>
              <a:rPr lang="en-GB" sz="2600" dirty="0"/>
              <a:t>Some children will be able to </a:t>
            </a:r>
            <a:r>
              <a:rPr lang="en-GB" sz="2600" b="1" dirty="0"/>
              <a:t>talk about </a:t>
            </a:r>
            <a:r>
              <a:rPr lang="en-GB" sz="2600" dirty="0"/>
              <a:t>their experience and feelings about meals which are special to them. </a:t>
            </a:r>
          </a:p>
          <a:p>
            <a:r>
              <a:rPr lang="en-GB" sz="2600" dirty="0"/>
              <a:t>Some children will be able to say what they </a:t>
            </a:r>
            <a:r>
              <a:rPr lang="en-GB" sz="2600" b="1" dirty="0"/>
              <a:t>wonder </a:t>
            </a:r>
            <a:r>
              <a:rPr lang="en-GB" sz="2600" dirty="0"/>
              <a:t>about why people share special meals. </a:t>
            </a:r>
          </a:p>
          <a:p>
            <a:r>
              <a:rPr lang="en-GB" sz="2600" dirty="0"/>
              <a:t>Some children will be able to </a:t>
            </a:r>
            <a:r>
              <a:rPr lang="en-GB" sz="2600" b="1" dirty="0"/>
              <a:t>recognise</a:t>
            </a:r>
            <a:r>
              <a:rPr lang="en-GB" sz="2600" dirty="0"/>
              <a:t> the story of Jesus’ special meal at the Last Supper. </a:t>
            </a:r>
          </a:p>
          <a:p>
            <a:r>
              <a:rPr lang="en-GB" sz="2600" dirty="0"/>
              <a:t>Some</a:t>
            </a:r>
            <a:r>
              <a:rPr lang="en-GB" sz="2600" b="1" dirty="0"/>
              <a:t> </a:t>
            </a:r>
            <a:r>
              <a:rPr lang="en-GB" sz="2600" dirty="0"/>
              <a:t>children will begin to </a:t>
            </a:r>
            <a:r>
              <a:rPr lang="en-GB" sz="2600" b="1" dirty="0"/>
              <a:t>ask and respond </a:t>
            </a:r>
            <a:r>
              <a:rPr lang="en-GB" sz="2600" dirty="0"/>
              <a:t>to questions about meals which are special to them. </a:t>
            </a:r>
          </a:p>
          <a:p>
            <a:r>
              <a:rPr lang="en-GB" sz="2600" dirty="0"/>
              <a:t>Some children will begin to </a:t>
            </a:r>
            <a:r>
              <a:rPr lang="en-GB" sz="2600" b="1" dirty="0"/>
              <a:t>retell</a:t>
            </a:r>
            <a:r>
              <a:rPr lang="en-GB" sz="2600" dirty="0"/>
              <a:t> the story of Jesus’ special meal, The Last Supper.</a:t>
            </a:r>
          </a:p>
          <a:p>
            <a:r>
              <a:rPr lang="en-GB" sz="2600" dirty="0"/>
              <a:t>Some children will begin to </a:t>
            </a:r>
            <a:r>
              <a:rPr lang="en-GB" sz="2600" b="1" dirty="0"/>
              <a:t>use religious words</a:t>
            </a:r>
            <a:r>
              <a:rPr lang="en-GB" sz="2600" dirty="0"/>
              <a:t> to say what happens at Communion at Mass. </a:t>
            </a:r>
          </a:p>
          <a:p>
            <a:pPr marL="0" indent="0">
              <a:buNone/>
            </a:pPr>
            <a:endParaRPr lang="en-GB" dirty="0"/>
          </a:p>
          <a:p>
            <a:pPr marL="0" indent="0">
              <a:buNone/>
            </a:pPr>
            <a:endParaRPr lang="en-GB" dirty="0"/>
          </a:p>
        </p:txBody>
      </p:sp>
      <p:sp>
        <p:nvSpPr>
          <p:cNvPr id="4" name="Content Placeholder 3"/>
          <p:cNvSpPr>
            <a:spLocks noGrp="1"/>
          </p:cNvSpPr>
          <p:nvPr>
            <p:ph sz="half" idx="2"/>
          </p:nvPr>
        </p:nvSpPr>
        <p:spPr>
          <a:xfrm>
            <a:off x="6172200" y="674255"/>
            <a:ext cx="5622636" cy="5502708"/>
          </a:xfrm>
        </p:spPr>
        <p:txBody>
          <a:bodyPr>
            <a:normAutofit fontScale="77500" lnSpcReduction="20000"/>
          </a:bodyPr>
          <a:lstStyle/>
          <a:p>
            <a:pPr marL="0" indent="0" algn="ctr">
              <a:buNone/>
            </a:pPr>
            <a:r>
              <a:rPr lang="en-US" b="1" dirty="0"/>
              <a:t>CHURCH TEACHING</a:t>
            </a:r>
            <a:endParaRPr lang="en-GB" dirty="0"/>
          </a:p>
          <a:p>
            <a:pPr marL="0" indent="0">
              <a:buNone/>
            </a:pPr>
            <a:r>
              <a:rPr lang="en-US" b="1" dirty="0"/>
              <a:t> </a:t>
            </a:r>
            <a:endParaRPr lang="en-GB" dirty="0"/>
          </a:p>
          <a:p>
            <a:pPr marL="0" indent="0">
              <a:buNone/>
            </a:pPr>
            <a:r>
              <a:rPr lang="en-GB" dirty="0"/>
              <a:t>This is an outline of the teaching of the Church covered in </a:t>
            </a:r>
            <a:r>
              <a:rPr lang="en-GB" b="1" dirty="0"/>
              <a:t>MEALS:</a:t>
            </a:r>
            <a:endParaRPr lang="en-GB" dirty="0"/>
          </a:p>
          <a:p>
            <a:pPr marL="0" lvl="0" indent="0">
              <a:buNone/>
            </a:pPr>
            <a:r>
              <a:rPr lang="en-GB" dirty="0"/>
              <a:t>Catholics go to Mass on Sunday as members of God’s family.</a:t>
            </a:r>
          </a:p>
          <a:p>
            <a:pPr marL="0" lvl="0" indent="0">
              <a:buNone/>
            </a:pPr>
            <a:r>
              <a:rPr lang="en-GB" dirty="0"/>
              <a:t>At Mass the action and the words of the Last Supper are repeated.</a:t>
            </a:r>
          </a:p>
          <a:p>
            <a:pPr marL="0" lvl="0" indent="0">
              <a:buNone/>
            </a:pPr>
            <a:r>
              <a:rPr lang="en-GB" dirty="0"/>
              <a:t>The Preparation of the Gifts.</a:t>
            </a:r>
          </a:p>
          <a:p>
            <a:pPr marL="0" lvl="0" indent="0">
              <a:buNone/>
            </a:pPr>
            <a:r>
              <a:rPr lang="en-GB" dirty="0"/>
              <a:t>The words and meaning of the Consecration.</a:t>
            </a:r>
          </a:p>
          <a:p>
            <a:pPr marL="0" lvl="0" indent="0">
              <a:buNone/>
            </a:pPr>
            <a:r>
              <a:rPr lang="en-GB" dirty="0"/>
              <a:t>The Our Father.</a:t>
            </a:r>
          </a:p>
          <a:p>
            <a:pPr marL="0" lvl="0" indent="0">
              <a:buNone/>
            </a:pPr>
            <a:r>
              <a:rPr lang="en-GB" dirty="0"/>
              <a:t>Presence of Jesus in Holy Communion.</a:t>
            </a:r>
          </a:p>
          <a:p>
            <a:pPr marL="0" lvl="0" indent="0">
              <a:buNone/>
            </a:pPr>
            <a:r>
              <a:rPr lang="en-GB" dirty="0"/>
              <a:t>Acknowledgement that all good things come from God.</a:t>
            </a:r>
          </a:p>
          <a:p>
            <a:pPr marL="0" lvl="0" indent="0">
              <a:buNone/>
            </a:pPr>
            <a:r>
              <a:rPr lang="en-GB" dirty="0"/>
              <a:t>The importance of prayer: grace before meals.</a:t>
            </a:r>
          </a:p>
          <a:p>
            <a:endParaRPr lang="en-GB"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197976741"/>
      </p:ext>
    </p:extLst>
  </p:cSld>
  <p:clrMapOvr>
    <a:masterClrMapping/>
  </p:clrMapOvr>
  <mc:AlternateContent xmlns:mc="http://schemas.openxmlformats.org/markup-compatibility/2006" xmlns:p14="http://schemas.microsoft.com/office/powerpoint/2010/main">
    <mc:Choice Requires="p14">
      <p:transition spd="slow" p14:dur="2000" advTm="22372"/>
    </mc:Choice>
    <mc:Fallback xmlns="">
      <p:transition spd="slow" advTm="223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6600" b="1" dirty="0">
                <a:effectLst>
                  <a:outerShdw blurRad="38100" dist="38100" dir="2700000" algn="tl">
                    <a:srgbClr val="000000">
                      <a:alpha val="43137"/>
                    </a:srgbClr>
                  </a:outerShdw>
                </a:effectLst>
              </a:rPr>
              <a:t>Year 2 - Thanksgiving</a:t>
            </a:r>
          </a:p>
        </p:txBody>
      </p:sp>
      <p:sp>
        <p:nvSpPr>
          <p:cNvPr id="3" name="Content Placeholder 2"/>
          <p:cNvSpPr>
            <a:spLocks noGrp="1"/>
          </p:cNvSpPr>
          <p:nvPr>
            <p:ph idx="1"/>
          </p:nvPr>
        </p:nvSpPr>
        <p:spPr/>
        <p:txBody>
          <a:bodyPr>
            <a:normAutofit fontScale="92500" lnSpcReduction="20000"/>
          </a:bodyPr>
          <a:lstStyle/>
          <a:p>
            <a:pPr marL="0" indent="0">
              <a:buNone/>
            </a:pPr>
            <a:r>
              <a:rPr lang="en-GB" dirty="0"/>
              <a:t>In the celebration of the Eucharist, the parish family gathers to give thanks to God. What do we </a:t>
            </a:r>
            <a:r>
              <a:rPr lang="en-GB" i="1" dirty="0"/>
              <a:t>‘naturally’</a:t>
            </a:r>
            <a:r>
              <a:rPr lang="en-GB" dirty="0"/>
              <a:t> give thanks for? Life, Family, Home and Food, to name but a few.  All these good things are given to us by God, but he also sanctifies them, fills them with life, blesses them and bestows them upon us in a </a:t>
            </a:r>
            <a:r>
              <a:rPr lang="en-GB" i="1" dirty="0"/>
              <a:t>‘supernatural’</a:t>
            </a:r>
            <a:r>
              <a:rPr lang="en-GB" dirty="0"/>
              <a:t> (above the natural) way. These same simple necessities are given to us in a spiritual way: </a:t>
            </a:r>
          </a:p>
          <a:p>
            <a:pPr marL="514350" indent="-514350">
              <a:buAutoNum type="arabicParenR"/>
            </a:pPr>
            <a:r>
              <a:rPr lang="en-GB" dirty="0"/>
              <a:t>New life of grace in Holy Baptism.</a:t>
            </a:r>
          </a:p>
          <a:p>
            <a:pPr marL="514350" indent="-514350">
              <a:buAutoNum type="arabicParenR"/>
            </a:pPr>
            <a:r>
              <a:rPr lang="en-GB" dirty="0"/>
              <a:t>We are made part of the family of God, sharing in the life of the Blessed Trinity. </a:t>
            </a:r>
          </a:p>
          <a:p>
            <a:pPr marL="514350" indent="-514350">
              <a:buAutoNum type="arabicParenR"/>
            </a:pPr>
            <a:r>
              <a:rPr lang="en-GB" dirty="0"/>
              <a:t>We discover Heaven is the Father’s House, and if we can call God Father, then heaven is our true home. </a:t>
            </a:r>
          </a:p>
          <a:p>
            <a:pPr marL="514350" indent="-514350">
              <a:buAutoNum type="arabicParenR"/>
            </a:pPr>
            <a:r>
              <a:rPr lang="en-GB" dirty="0"/>
              <a:t>God continues to feed us by his Word and by the sacrament of Jesus’s body and blood.</a:t>
            </a:r>
          </a:p>
          <a:p>
            <a:pPr marL="0" indent="0">
              <a:buNone/>
            </a:pPr>
            <a:endParaRPr lang="en-GB"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359234257"/>
      </p:ext>
    </p:extLst>
  </p:cSld>
  <p:clrMapOvr>
    <a:masterClrMapping/>
  </p:clrMapOvr>
  <mc:AlternateContent xmlns:mc="http://schemas.openxmlformats.org/markup-compatibility/2006" xmlns:p14="http://schemas.microsoft.com/office/powerpoint/2010/main">
    <mc:Choice Requires="p14">
      <p:transition spd="slow" p14:dur="2000" advTm="16512"/>
    </mc:Choice>
    <mc:Fallback xmlns="">
      <p:transition spd="slow" advTm="165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5400" b="1" dirty="0">
                <a:effectLst>
                  <a:outerShdw blurRad="38100" dist="38100" dir="2700000" algn="tl">
                    <a:srgbClr val="000000">
                      <a:alpha val="43137"/>
                    </a:srgbClr>
                  </a:outerShdw>
                </a:effectLst>
              </a:rPr>
              <a:t>Structure of Thanksgiving topic</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2615018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809417389"/>
      </p:ext>
    </p:extLst>
  </p:cSld>
  <p:clrMapOvr>
    <a:masterClrMapping/>
  </p:clrMapOvr>
  <mc:AlternateContent xmlns:mc="http://schemas.openxmlformats.org/markup-compatibility/2006" xmlns:p14="http://schemas.microsoft.com/office/powerpoint/2010/main">
    <mc:Choice Requires="p14">
      <p:transition spd="slow" p14:dur="2000" advTm="21376"/>
    </mc:Choice>
    <mc:Fallback xmlns="">
      <p:transition spd="slow" advTm="213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6600" b="1" dirty="0">
                <a:effectLst>
                  <a:outerShdw blurRad="38100" dist="38100" dir="2700000" algn="tl">
                    <a:srgbClr val="000000">
                      <a:alpha val="43137"/>
                    </a:srgbClr>
                  </a:outerShdw>
                </a:effectLst>
              </a:rPr>
              <a:t>Key Scripture</a:t>
            </a:r>
          </a:p>
        </p:txBody>
      </p:sp>
      <p:sp>
        <p:nvSpPr>
          <p:cNvPr id="5" name="TextBox 4"/>
          <p:cNvSpPr txBox="1"/>
          <p:nvPr/>
        </p:nvSpPr>
        <p:spPr>
          <a:xfrm>
            <a:off x="302491" y="2198483"/>
            <a:ext cx="6236854" cy="4278094"/>
          </a:xfrm>
          <a:prstGeom prst="rect">
            <a:avLst/>
          </a:prstGeom>
          <a:noFill/>
        </p:spPr>
        <p:txBody>
          <a:bodyPr wrap="square" rtlCol="0">
            <a:spAutoFit/>
          </a:bodyPr>
          <a:lstStyle/>
          <a:p>
            <a:r>
              <a:rPr lang="en-GB" sz="2800" b="1" dirty="0"/>
              <a:t>Luke 22:19-20</a:t>
            </a:r>
          </a:p>
          <a:p>
            <a:r>
              <a:rPr lang="en-GB" sz="2800" b="1" dirty="0"/>
              <a:t>The Last Supper</a:t>
            </a:r>
          </a:p>
          <a:p>
            <a:r>
              <a:rPr lang="en-GB" sz="2400" b="1" baseline="30000" dirty="0"/>
              <a:t>19 </a:t>
            </a:r>
            <a:r>
              <a:rPr lang="en-GB" sz="2400" dirty="0"/>
              <a:t>Then Jesus took some bread. He thanked God for it, broke it, and gave it to the apostles. Then Jesus said, “This bread is my body</a:t>
            </a:r>
            <a:r>
              <a:rPr lang="en-GB" sz="2400" baseline="30000" dirty="0"/>
              <a:t>[</a:t>
            </a:r>
            <a:r>
              <a:rPr lang="en-GB" sz="2400" baseline="30000" dirty="0">
                <a:hlinkClick r:id="rId4" tooltip="See footnote a"/>
              </a:rPr>
              <a:t>a</a:t>
            </a:r>
            <a:r>
              <a:rPr lang="en-GB" sz="2400" baseline="30000" dirty="0"/>
              <a:t>]</a:t>
            </a:r>
            <a:r>
              <a:rPr lang="en-GB" sz="2400" dirty="0"/>
              <a:t> that I am giving for you. Do this to remember me.” </a:t>
            </a:r>
            <a:r>
              <a:rPr lang="en-GB" sz="2400" b="1" baseline="30000" dirty="0"/>
              <a:t>20 </a:t>
            </a:r>
            <a:r>
              <a:rPr lang="en-GB" sz="2400" dirty="0"/>
              <a:t>In the same way, after supper, Jesus took the cup and said, “This cup shows the new agreement that God makes with his people. This new agreement begins with my blood which is poured out for you.”</a:t>
            </a:r>
            <a:endParaRPr lang="en-GB" sz="2800" dirty="0"/>
          </a:p>
        </p:txBody>
      </p:sp>
      <p:pic>
        <p:nvPicPr>
          <p:cNvPr id="3074" name="Picture 2" descr="Faceboo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63139" y="557357"/>
            <a:ext cx="4124635" cy="34512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691419725"/>
      </p:ext>
    </p:extLst>
  </p:cSld>
  <p:clrMapOvr>
    <a:masterClrMapping/>
  </p:clrMapOvr>
  <mc:AlternateContent xmlns:mc="http://schemas.openxmlformats.org/markup-compatibility/2006" xmlns:p14="http://schemas.microsoft.com/office/powerpoint/2010/main">
    <mc:Choice Requires="p14">
      <p:transition spd="slow" p14:dur="2000" advTm="12555"/>
    </mc:Choice>
    <mc:Fallback xmlns="">
      <p:transition spd="slow" advTm="125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5982" y="592640"/>
            <a:ext cx="7049655" cy="1325563"/>
          </a:xfrm>
        </p:spPr>
        <p:txBody>
          <a:bodyPr>
            <a:normAutofit/>
          </a:bodyPr>
          <a:lstStyle/>
          <a:p>
            <a:r>
              <a:rPr lang="en-GB" sz="4800" b="1" dirty="0">
                <a:effectLst>
                  <a:outerShdw blurRad="38100" dist="38100" dir="2700000" algn="tl">
                    <a:srgbClr val="000000">
                      <a:alpha val="43137"/>
                    </a:srgbClr>
                  </a:outerShdw>
                </a:effectLst>
              </a:rPr>
              <a:t>Some suggested activities</a:t>
            </a:r>
          </a:p>
        </p:txBody>
      </p:sp>
      <p:sp>
        <p:nvSpPr>
          <p:cNvPr id="3" name="Content Placeholder 2"/>
          <p:cNvSpPr>
            <a:spLocks noGrp="1"/>
          </p:cNvSpPr>
          <p:nvPr>
            <p:ph idx="1"/>
          </p:nvPr>
        </p:nvSpPr>
        <p:spPr>
          <a:xfrm>
            <a:off x="348672" y="2519021"/>
            <a:ext cx="11640128" cy="4351338"/>
          </a:xfrm>
        </p:spPr>
        <p:txBody>
          <a:bodyPr>
            <a:normAutofit lnSpcReduction="10000"/>
          </a:bodyPr>
          <a:lstStyle/>
          <a:p>
            <a:r>
              <a:rPr lang="en-GB" dirty="0"/>
              <a:t>Write a prayer or hymn to show all of the things that you are thankful for. </a:t>
            </a:r>
          </a:p>
          <a:p>
            <a:endParaRPr lang="en-GB" dirty="0"/>
          </a:p>
          <a:p>
            <a:r>
              <a:rPr lang="en-GB" dirty="0"/>
              <a:t>Read the story of the Last Supper and begin to reflect on how the Disciples may have been feeling. Write a diary as if you were there. </a:t>
            </a:r>
          </a:p>
          <a:p>
            <a:endParaRPr lang="en-GB" dirty="0"/>
          </a:p>
          <a:p>
            <a:r>
              <a:rPr lang="en-GB" dirty="0"/>
              <a:t>Watch a Mass and try to identify the four parts of the Mass – </a:t>
            </a:r>
            <a:r>
              <a:rPr lang="en-GB" b="1" dirty="0"/>
              <a:t>Introductory </a:t>
            </a:r>
            <a:r>
              <a:rPr lang="en-GB" dirty="0"/>
              <a:t>(where we gather together), the </a:t>
            </a:r>
            <a:r>
              <a:rPr lang="en-GB" b="1" dirty="0"/>
              <a:t>Liturgy of the Word </a:t>
            </a:r>
            <a:r>
              <a:rPr lang="en-GB" dirty="0"/>
              <a:t>(where we listen to the Word of God), the </a:t>
            </a:r>
            <a:r>
              <a:rPr lang="en-GB" b="1" dirty="0"/>
              <a:t>Liturgy of the Eucharist </a:t>
            </a:r>
            <a:r>
              <a:rPr lang="en-GB" dirty="0"/>
              <a:t>(where the Priest says the Eucharistic prayer and we give thanks) and the </a:t>
            </a:r>
            <a:r>
              <a:rPr lang="en-GB" b="1" dirty="0"/>
              <a:t>Concluding Rite </a:t>
            </a:r>
            <a:r>
              <a:rPr lang="en-GB" dirty="0"/>
              <a:t>(where the Priest sends us out with a blessing). </a:t>
            </a:r>
          </a:p>
        </p:txBody>
      </p:sp>
      <p:pic>
        <p:nvPicPr>
          <p:cNvPr id="2050" name="Picture 2" descr="On the trail of the last supper - Journal of ART in SOCIE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7092" y="293841"/>
            <a:ext cx="3942011" cy="18028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917109192"/>
      </p:ext>
    </p:extLst>
  </p:cSld>
  <p:clrMapOvr>
    <a:masterClrMapping/>
  </p:clrMapOvr>
  <mc:AlternateContent xmlns:mc="http://schemas.openxmlformats.org/markup-compatibility/2006" xmlns:p14="http://schemas.microsoft.com/office/powerpoint/2010/main">
    <mc:Choice Requires="p14">
      <p:transition spd="slow" p14:dur="2000" advTm="14190"/>
    </mc:Choice>
    <mc:Fallback xmlns="">
      <p:transition spd="slow" advTm="141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6354618" y="447748"/>
            <a:ext cx="5710382" cy="625734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718128" y="-109033"/>
            <a:ext cx="3622964" cy="1325563"/>
          </a:xfrm>
        </p:spPr>
        <p:txBody>
          <a:bodyPr>
            <a:normAutofit/>
          </a:bodyPr>
          <a:lstStyle/>
          <a:p>
            <a:pPr algn="ctr"/>
            <a:r>
              <a:rPr lang="en-GB" sz="5400" b="1" dirty="0">
                <a:effectLst>
                  <a:outerShdw blurRad="38100" dist="38100" dir="2700000" algn="tl">
                    <a:srgbClr val="000000">
                      <a:alpha val="43137"/>
                    </a:srgbClr>
                  </a:outerShdw>
                </a:effectLst>
              </a:rPr>
              <a:t>Assessment</a:t>
            </a:r>
          </a:p>
        </p:txBody>
      </p:sp>
      <p:sp>
        <p:nvSpPr>
          <p:cNvPr id="3" name="Content Placeholder 2"/>
          <p:cNvSpPr>
            <a:spLocks noGrp="1"/>
          </p:cNvSpPr>
          <p:nvPr>
            <p:ph sz="half" idx="1"/>
          </p:nvPr>
        </p:nvSpPr>
        <p:spPr>
          <a:xfrm>
            <a:off x="212435" y="1108364"/>
            <a:ext cx="6142183" cy="5412509"/>
          </a:xfrm>
        </p:spPr>
        <p:txBody>
          <a:bodyPr>
            <a:noAutofit/>
          </a:bodyPr>
          <a:lstStyle/>
          <a:p>
            <a:r>
              <a:rPr lang="en-GB" sz="1600" dirty="0"/>
              <a:t>Some</a:t>
            </a:r>
            <a:r>
              <a:rPr lang="en-GB" sz="1600" b="1" dirty="0"/>
              <a:t> </a:t>
            </a:r>
            <a:r>
              <a:rPr lang="en-GB" sz="1600" dirty="0"/>
              <a:t>children will be able to </a:t>
            </a:r>
            <a:r>
              <a:rPr lang="en-GB" sz="1600" b="1" dirty="0"/>
              <a:t>talk </a:t>
            </a:r>
            <a:r>
              <a:rPr lang="en-GB" sz="1600" dirty="0"/>
              <a:t>about their experience of receiving and giving thanks. </a:t>
            </a:r>
          </a:p>
          <a:p>
            <a:r>
              <a:rPr lang="en-GB" sz="1600" dirty="0"/>
              <a:t>Some children will be able to say what they </a:t>
            </a:r>
            <a:r>
              <a:rPr lang="en-GB" sz="1600" b="1" dirty="0"/>
              <a:t>wonder about </a:t>
            </a:r>
            <a:r>
              <a:rPr lang="en-GB" sz="1600" dirty="0"/>
              <a:t>how others feel when they are thanked. </a:t>
            </a:r>
          </a:p>
          <a:p>
            <a:r>
              <a:rPr lang="en-GB" sz="1600" dirty="0"/>
              <a:t>Some children will be able to </a:t>
            </a:r>
            <a:r>
              <a:rPr lang="en-GB" sz="1600" b="1" dirty="0"/>
              <a:t>recognise </a:t>
            </a:r>
            <a:r>
              <a:rPr lang="en-GB" sz="1600" dirty="0"/>
              <a:t>the story of the Last Supper. </a:t>
            </a:r>
          </a:p>
          <a:p>
            <a:r>
              <a:rPr lang="en-GB" sz="1600" dirty="0"/>
              <a:t>Some children will be able to </a:t>
            </a:r>
            <a:r>
              <a:rPr lang="en-GB" sz="1600" b="1" dirty="0"/>
              <a:t>recognise </a:t>
            </a:r>
            <a:r>
              <a:rPr lang="en-GB" sz="1600" dirty="0"/>
              <a:t>signs and symbols, different words and phrases used in the Eucharist (at Mass) to give thanks. </a:t>
            </a:r>
          </a:p>
          <a:p>
            <a:r>
              <a:rPr lang="en-GB" sz="1600" dirty="0"/>
              <a:t>Some children will be able to </a:t>
            </a:r>
            <a:r>
              <a:rPr lang="en-GB" sz="1600" b="1" dirty="0"/>
              <a:t>recognise </a:t>
            </a:r>
            <a:r>
              <a:rPr lang="en-GB" sz="1600" dirty="0"/>
              <a:t>that Catholics go to Mass to remember what Jesus did at the Last Supper and give thanks to God.</a:t>
            </a:r>
          </a:p>
          <a:p>
            <a:r>
              <a:rPr lang="en-GB" sz="1600" dirty="0"/>
              <a:t>Some children will be able to </a:t>
            </a:r>
            <a:r>
              <a:rPr lang="en-GB" sz="1600" b="1" dirty="0"/>
              <a:t>ask and respond </a:t>
            </a:r>
            <a:r>
              <a:rPr lang="en-GB" sz="1600" dirty="0"/>
              <a:t>to questions</a:t>
            </a:r>
            <a:r>
              <a:rPr lang="en-GB" sz="1600" b="1" dirty="0"/>
              <a:t> </a:t>
            </a:r>
            <a:r>
              <a:rPr lang="en-GB" sz="1600" dirty="0"/>
              <a:t>about how they and others feel when receiving and giving thanks. </a:t>
            </a:r>
          </a:p>
          <a:p>
            <a:r>
              <a:rPr lang="en-GB" sz="1600" dirty="0"/>
              <a:t>Some children will be able to </a:t>
            </a:r>
            <a:r>
              <a:rPr lang="en-GB" sz="1600" b="1" dirty="0"/>
              <a:t>retell </a:t>
            </a:r>
            <a:r>
              <a:rPr lang="en-GB" sz="1600" dirty="0"/>
              <a:t>the story of the Last Supper.</a:t>
            </a:r>
          </a:p>
          <a:p>
            <a:r>
              <a:rPr lang="en-GB" sz="1600" dirty="0"/>
              <a:t>Some children will be able to use words and phrases to </a:t>
            </a:r>
            <a:r>
              <a:rPr lang="en-GB" sz="1600" b="1" dirty="0"/>
              <a:t>describe</a:t>
            </a:r>
            <a:r>
              <a:rPr lang="en-GB" sz="1600" dirty="0"/>
              <a:t> some religious signs and symbols. </a:t>
            </a:r>
          </a:p>
          <a:p>
            <a:r>
              <a:rPr lang="en-GB" sz="1600" dirty="0"/>
              <a:t>Some children will be able to use words and phrases to </a:t>
            </a:r>
            <a:r>
              <a:rPr lang="en-GB" sz="1600" b="1" dirty="0"/>
              <a:t>describe</a:t>
            </a:r>
            <a:r>
              <a:rPr lang="en-GB" sz="1600" dirty="0"/>
              <a:t> the steps involved in the Eucharist (Mass) showing how Catholics give thanks to God.</a:t>
            </a:r>
          </a:p>
          <a:p>
            <a:r>
              <a:rPr lang="en-GB" sz="1600" dirty="0"/>
              <a:t>Some children will be able to </a:t>
            </a:r>
            <a:r>
              <a:rPr lang="en-GB" sz="1600" b="1" dirty="0"/>
              <a:t>describe </a:t>
            </a:r>
            <a:r>
              <a:rPr lang="en-GB" sz="1600" dirty="0"/>
              <a:t>how Catholics try to live what they have experienced at Mass in their daily lives. </a:t>
            </a:r>
          </a:p>
          <a:p>
            <a:pPr marL="0" indent="0">
              <a:buNone/>
            </a:pPr>
            <a:endParaRPr lang="en-GB" sz="1200" dirty="0"/>
          </a:p>
        </p:txBody>
      </p:sp>
      <p:sp>
        <p:nvSpPr>
          <p:cNvPr id="4" name="Content Placeholder 3"/>
          <p:cNvSpPr>
            <a:spLocks noGrp="1"/>
          </p:cNvSpPr>
          <p:nvPr>
            <p:ph sz="half" idx="2"/>
          </p:nvPr>
        </p:nvSpPr>
        <p:spPr>
          <a:xfrm>
            <a:off x="6520872" y="674255"/>
            <a:ext cx="5273963" cy="5502708"/>
          </a:xfrm>
        </p:spPr>
        <p:txBody>
          <a:bodyPr>
            <a:normAutofit fontScale="70000" lnSpcReduction="20000"/>
          </a:bodyPr>
          <a:lstStyle/>
          <a:p>
            <a:pPr marL="0" indent="0" algn="ctr">
              <a:buNone/>
            </a:pPr>
            <a:r>
              <a:rPr lang="en-GB" b="1" dirty="0"/>
              <a:t>CHURCH TEACHING</a:t>
            </a:r>
          </a:p>
          <a:p>
            <a:endParaRPr lang="en-GB" sz="3300" dirty="0"/>
          </a:p>
          <a:p>
            <a:pPr marL="0" indent="0">
              <a:buNone/>
            </a:pPr>
            <a:r>
              <a:rPr lang="en-GB" sz="3300" dirty="0"/>
              <a:t>This is an outline of the teaching of the Church covered in THANKSGIVING:</a:t>
            </a:r>
          </a:p>
          <a:p>
            <a:pPr marL="0" indent="0">
              <a:buNone/>
            </a:pPr>
            <a:endParaRPr lang="en-GB" sz="3300" dirty="0"/>
          </a:p>
          <a:p>
            <a:pPr marL="0" indent="0">
              <a:buNone/>
            </a:pPr>
            <a:r>
              <a:rPr lang="en-GB" sz="3300" dirty="0"/>
              <a:t>•	Parts of the Mass – Introductory Rites, Liturgy of Word, Liturgy of Eucharist, Concluding Rites.</a:t>
            </a:r>
          </a:p>
          <a:p>
            <a:pPr marL="0" indent="0">
              <a:buNone/>
            </a:pPr>
            <a:r>
              <a:rPr lang="en-GB" sz="3300" dirty="0"/>
              <a:t>•	Some Mass responses.</a:t>
            </a:r>
          </a:p>
          <a:p>
            <a:pPr marL="0" indent="0">
              <a:buNone/>
            </a:pPr>
            <a:r>
              <a:rPr lang="en-GB" sz="3300" dirty="0"/>
              <a:t>•	Eucharistic Prayer for Children.</a:t>
            </a:r>
          </a:p>
          <a:p>
            <a:pPr marL="0" indent="0">
              <a:buNone/>
            </a:pPr>
            <a:r>
              <a:rPr lang="en-GB" sz="3300" dirty="0"/>
              <a:t>•	Jesus’ presence in the Eucharist.</a:t>
            </a:r>
          </a:p>
          <a:p>
            <a:pPr marL="0" indent="0">
              <a:buNone/>
            </a:pPr>
            <a:r>
              <a:rPr lang="en-GB" sz="3300" dirty="0"/>
              <a:t>•	The implication of the Concluding Rite of the Mass, where Catholics enter the world with a mission.</a:t>
            </a:r>
          </a:p>
          <a:p>
            <a:endParaRPr lang="en-GB"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681557748"/>
      </p:ext>
    </p:extLst>
  </p:cSld>
  <p:clrMapOvr>
    <a:masterClrMapping/>
  </p:clrMapOvr>
  <mc:AlternateContent xmlns:mc="http://schemas.openxmlformats.org/markup-compatibility/2006" xmlns:p14="http://schemas.microsoft.com/office/powerpoint/2010/main">
    <mc:Choice Requires="p14">
      <p:transition spd="slow" p14:dur="2000" advTm="16333"/>
    </mc:Choice>
    <mc:Fallback xmlns="">
      <p:transition spd="slow" advTm="163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4"/>
          <a:stretch>
            <a:fillRect/>
          </a:stretch>
        </p:blipFill>
        <p:spPr>
          <a:xfrm>
            <a:off x="3350490" y="517161"/>
            <a:ext cx="5181600" cy="246091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Content Placeholder 7"/>
          <p:cNvSpPr>
            <a:spLocks noGrp="1"/>
          </p:cNvSpPr>
          <p:nvPr>
            <p:ph sz="half" idx="2"/>
          </p:nvPr>
        </p:nvSpPr>
        <p:spPr>
          <a:xfrm>
            <a:off x="3260436" y="4116964"/>
            <a:ext cx="5837381" cy="2667145"/>
          </a:xfrm>
        </p:spPr>
        <p:txBody>
          <a:bodyPr>
            <a:normAutofit/>
          </a:bodyPr>
          <a:lstStyle/>
          <a:p>
            <a:pPr marL="0" indent="0">
              <a:buNone/>
            </a:pPr>
            <a:r>
              <a:rPr lang="en-GB" sz="3600" dirty="0"/>
              <a:t>Email: </a:t>
            </a:r>
            <a:r>
              <a:rPr lang="en-GB" sz="3600" dirty="0">
                <a:hlinkClick r:id="rId5"/>
              </a:rPr>
              <a:t>ploftus@olqoh.com</a:t>
            </a:r>
            <a:r>
              <a:rPr lang="en-GB" sz="3600" dirty="0"/>
              <a:t> </a:t>
            </a:r>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978554925"/>
      </p:ext>
    </p:extLst>
  </p:cSld>
  <p:clrMapOvr>
    <a:masterClrMapping/>
  </p:clrMapOvr>
  <mc:AlternateContent xmlns:mc="http://schemas.openxmlformats.org/markup-compatibility/2006" xmlns:p14="http://schemas.microsoft.com/office/powerpoint/2010/main">
    <mc:Choice Requires="p14">
      <p:transition spd="slow" p14:dur="2000" advTm="19529"/>
    </mc:Choice>
    <mc:Fallback xmlns="">
      <p:transition spd="slow" advTm="195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mute="1" showWhenStopped="0">
                <p:cTn id="7" fill="hold" display="0">
                  <p:stCondLst>
                    <p:cond delay="indefinite"/>
                  </p:stCondLst>
                  <p:endCondLst>
                    <p:cond evt="onStopAudio" delay="0">
                      <p:tgtEl>
                        <p:sldTgt/>
                      </p:tgtEl>
                    </p:cond>
                  </p:endCondLst>
                </p:cTn>
                <p:tgtEl>
                  <p:spTgt spid="9"/>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565</TotalTime>
  <Words>1996</Words>
  <Application>Microsoft Office PowerPoint</Application>
  <PresentationFormat>Widescreen</PresentationFormat>
  <Paragraphs>145</Paragraphs>
  <Slides>21</Slides>
  <Notes>0</Notes>
  <HiddenSlides>0</HiddenSlides>
  <MMClips>21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RE – EYFS and KS1 </vt:lpstr>
      <vt:lpstr>Outline</vt:lpstr>
      <vt:lpstr>Outline for the whole school</vt:lpstr>
      <vt:lpstr>Where can we watch a Mass? </vt:lpstr>
      <vt:lpstr>Structure of RE Topics</vt:lpstr>
      <vt:lpstr>EYFS - Gathering</vt:lpstr>
      <vt:lpstr>Structure of Gathering topic</vt:lpstr>
      <vt:lpstr>Key Scripture</vt:lpstr>
      <vt:lpstr>Some suggested activities</vt:lpstr>
      <vt:lpstr>Assessment</vt:lpstr>
      <vt:lpstr>Year 1 - Meals</vt:lpstr>
      <vt:lpstr>Structure of Meals topic</vt:lpstr>
      <vt:lpstr>Key Scripture</vt:lpstr>
      <vt:lpstr>Some suggested activities</vt:lpstr>
      <vt:lpstr>Assessment</vt:lpstr>
      <vt:lpstr>Year 2 - Thanksgiving</vt:lpstr>
      <vt:lpstr>Structure of Thanksgiving topic</vt:lpstr>
      <vt:lpstr>Key Scripture</vt:lpstr>
      <vt:lpstr>Some suggested activities</vt:lpstr>
      <vt:lpstr>Assessment</vt:lpstr>
      <vt:lpstr>PowerPoint Presentation</vt:lpstr>
    </vt:vector>
  </TitlesOfParts>
  <Company>JSPC Computer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c:title>
  <dc:creator>Petronela Loftus</dc:creator>
  <cp:lastModifiedBy>Fr Simon Dray</cp:lastModifiedBy>
  <cp:revision>62</cp:revision>
  <dcterms:created xsi:type="dcterms:W3CDTF">2021-01-26T09:23:44Z</dcterms:created>
  <dcterms:modified xsi:type="dcterms:W3CDTF">2021-01-31T17:28:34Z</dcterms:modified>
</cp:coreProperties>
</file>